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65" r:id="rId5"/>
    <p:sldId id="257" r:id="rId6"/>
    <p:sldId id="262" r:id="rId7"/>
    <p:sldId id="284" r:id="rId8"/>
    <p:sldId id="259" r:id="rId9"/>
    <p:sldId id="270" r:id="rId10"/>
    <p:sldId id="276" r:id="rId11"/>
    <p:sldId id="283" r:id="rId12"/>
    <p:sldId id="277" r:id="rId13"/>
    <p:sldId id="286" r:id="rId14"/>
    <p:sldId id="273" r:id="rId15"/>
    <p:sldId id="287" r:id="rId16"/>
    <p:sldId id="285" r:id="rId17"/>
    <p:sldId id="272" r:id="rId18"/>
    <p:sldId id="274" r:id="rId19"/>
    <p:sldId id="288" r:id="rId20"/>
    <p:sldId id="263" r:id="rId21"/>
    <p:sldId id="261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AC1A1B1-8E9B-4BA4-BD52-A569B221723B}" v="1" dt="2023-07-30T20:06:11.4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95" d="100"/>
          <a:sy n="95" d="100"/>
        </p:scale>
        <p:origin x="100" y="6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User" providerId="Windows Live" clId="Web-{2C0E030F-200E-485D-BD88-42408FEC22B0}"/>
    <pc:docChg chg="addSld modSld sldOrd">
      <pc:chgData name="Guest User" userId="" providerId="Windows Live" clId="Web-{2C0E030F-200E-485D-BD88-42408FEC22B0}" dt="2023-04-30T17:21:32.937" v="471" actId="20577"/>
      <pc:docMkLst>
        <pc:docMk/>
      </pc:docMkLst>
      <pc:sldChg chg="modSp">
        <pc:chgData name="Guest User" userId="" providerId="Windows Live" clId="Web-{2C0E030F-200E-485D-BD88-42408FEC22B0}" dt="2023-04-30T17:19:04.138" v="283" actId="20577"/>
        <pc:sldMkLst>
          <pc:docMk/>
          <pc:sldMk cId="3371874277" sldId="276"/>
        </pc:sldMkLst>
        <pc:spChg chg="mod">
          <ac:chgData name="Guest User" userId="" providerId="Windows Live" clId="Web-{2C0E030F-200E-485D-BD88-42408FEC22B0}" dt="2023-04-30T17:19:04.138" v="283" actId="20577"/>
          <ac:spMkLst>
            <pc:docMk/>
            <pc:sldMk cId="3371874277" sldId="276"/>
            <ac:spMk id="3" creationId="{2E47C443-A519-CA6C-F515-F098DE1D8E32}"/>
          </ac:spMkLst>
        </pc:spChg>
      </pc:sldChg>
      <pc:sldChg chg="addSp delSp modSp new mod ord modClrScheme chgLayout">
        <pc:chgData name="Guest User" userId="" providerId="Windows Live" clId="Web-{2C0E030F-200E-485D-BD88-42408FEC22B0}" dt="2023-04-30T17:16:49.917" v="266" actId="20577"/>
        <pc:sldMkLst>
          <pc:docMk/>
          <pc:sldMk cId="523579682" sldId="277"/>
        </pc:sldMkLst>
        <pc:spChg chg="del">
          <ac:chgData name="Guest User" userId="" providerId="Windows Live" clId="Web-{2C0E030F-200E-485D-BD88-42408FEC22B0}" dt="2023-04-29T17:34:00.845" v="22"/>
          <ac:spMkLst>
            <pc:docMk/>
            <pc:sldMk cId="523579682" sldId="277"/>
            <ac:spMk id="2" creationId="{A79EFA7A-7BE1-5EEE-FB5D-225CAEAD6920}"/>
          </ac:spMkLst>
        </pc:spChg>
        <pc:spChg chg="del">
          <ac:chgData name="Guest User" userId="" providerId="Windows Live" clId="Web-{2C0E030F-200E-485D-BD88-42408FEC22B0}" dt="2023-04-29T17:34:00.845" v="22"/>
          <ac:spMkLst>
            <pc:docMk/>
            <pc:sldMk cId="523579682" sldId="277"/>
            <ac:spMk id="3" creationId="{1F330430-84AA-098B-4D49-CC0087CB09F9}"/>
          </ac:spMkLst>
        </pc:spChg>
        <pc:spChg chg="add mod">
          <ac:chgData name="Guest User" userId="" providerId="Windows Live" clId="Web-{2C0E030F-200E-485D-BD88-42408FEC22B0}" dt="2023-04-29T17:36:09.940" v="59" actId="20577"/>
          <ac:spMkLst>
            <pc:docMk/>
            <pc:sldMk cId="523579682" sldId="277"/>
            <ac:spMk id="4" creationId="{6705D657-A7B1-7A31-A665-BF1219F5EFCC}"/>
          </ac:spMkLst>
        </pc:spChg>
        <pc:spChg chg="add mod">
          <ac:chgData name="Guest User" userId="" providerId="Windows Live" clId="Web-{2C0E030F-200E-485D-BD88-42408FEC22B0}" dt="2023-04-30T17:16:49.917" v="266" actId="20577"/>
          <ac:spMkLst>
            <pc:docMk/>
            <pc:sldMk cId="523579682" sldId="277"/>
            <ac:spMk id="5" creationId="{14162A45-B96D-60ED-8C52-BFE6E0BDA85D}"/>
          </ac:spMkLst>
        </pc:spChg>
      </pc:sldChg>
      <pc:sldChg chg="modSp new mod modClrScheme chgLayout">
        <pc:chgData name="Guest User" userId="" providerId="Windows Live" clId="Web-{2C0E030F-200E-485D-BD88-42408FEC22B0}" dt="2023-04-29T17:44:31.413" v="135" actId="20577"/>
        <pc:sldMkLst>
          <pc:docMk/>
          <pc:sldMk cId="1458659301" sldId="278"/>
        </pc:sldMkLst>
        <pc:spChg chg="mod ord">
          <ac:chgData name="Guest User" userId="" providerId="Windows Live" clId="Web-{2C0E030F-200E-485D-BD88-42408FEC22B0}" dt="2023-04-29T17:44:31.413" v="135" actId="20577"/>
          <ac:spMkLst>
            <pc:docMk/>
            <pc:sldMk cId="1458659301" sldId="278"/>
            <ac:spMk id="2" creationId="{C8AF72FD-70A3-2B8D-D85B-3A04FE7970AB}"/>
          </ac:spMkLst>
        </pc:spChg>
        <pc:spChg chg="mod ord">
          <ac:chgData name="Guest User" userId="" providerId="Windows Live" clId="Web-{2C0E030F-200E-485D-BD88-42408FEC22B0}" dt="2023-04-29T17:37:51.378" v="92" actId="20577"/>
          <ac:spMkLst>
            <pc:docMk/>
            <pc:sldMk cId="1458659301" sldId="278"/>
            <ac:spMk id="3" creationId="{1FC8DF75-A90C-7FBE-9F0E-6E843A31C55D}"/>
          </ac:spMkLst>
        </pc:spChg>
      </pc:sldChg>
      <pc:sldChg chg="modSp new">
        <pc:chgData name="Guest User" userId="" providerId="Windows Live" clId="Web-{2C0E030F-200E-485D-BD88-42408FEC22B0}" dt="2023-04-29T17:43:49.178" v="129" actId="20577"/>
        <pc:sldMkLst>
          <pc:docMk/>
          <pc:sldMk cId="4201134266" sldId="279"/>
        </pc:sldMkLst>
        <pc:spChg chg="mod">
          <ac:chgData name="Guest User" userId="" providerId="Windows Live" clId="Web-{2C0E030F-200E-485D-BD88-42408FEC22B0}" dt="2023-04-29T17:43:49.178" v="129" actId="20577"/>
          <ac:spMkLst>
            <pc:docMk/>
            <pc:sldMk cId="4201134266" sldId="279"/>
            <ac:spMk id="2" creationId="{0F6D2CFE-04A3-03EA-98B0-40727BF70B3B}"/>
          </ac:spMkLst>
        </pc:spChg>
        <pc:spChg chg="mod">
          <ac:chgData name="Guest User" userId="" providerId="Windows Live" clId="Web-{2C0E030F-200E-485D-BD88-42408FEC22B0}" dt="2023-04-29T17:43:37.756" v="118" actId="20577"/>
          <ac:spMkLst>
            <pc:docMk/>
            <pc:sldMk cId="4201134266" sldId="279"/>
            <ac:spMk id="3" creationId="{785345CE-499E-CED2-1685-27A8DF2D010B}"/>
          </ac:spMkLst>
        </pc:spChg>
      </pc:sldChg>
      <pc:sldChg chg="modSp new">
        <pc:chgData name="Guest User" userId="" providerId="Windows Live" clId="Web-{2C0E030F-200E-485D-BD88-42408FEC22B0}" dt="2023-04-29T17:46:00.101" v="165" actId="20577"/>
        <pc:sldMkLst>
          <pc:docMk/>
          <pc:sldMk cId="1411631198" sldId="280"/>
        </pc:sldMkLst>
        <pc:spChg chg="mod">
          <ac:chgData name="Guest User" userId="" providerId="Windows Live" clId="Web-{2C0E030F-200E-485D-BD88-42408FEC22B0}" dt="2023-04-29T17:46:00.101" v="165" actId="20577"/>
          <ac:spMkLst>
            <pc:docMk/>
            <pc:sldMk cId="1411631198" sldId="280"/>
            <ac:spMk id="2" creationId="{1237BA2D-EA6D-5A4D-AC32-1698BCF07064}"/>
          </ac:spMkLst>
        </pc:spChg>
        <pc:spChg chg="mod">
          <ac:chgData name="Guest User" userId="" providerId="Windows Live" clId="Web-{2C0E030F-200E-485D-BD88-42408FEC22B0}" dt="2023-04-29T17:45:40.007" v="154" actId="20577"/>
          <ac:spMkLst>
            <pc:docMk/>
            <pc:sldMk cId="1411631198" sldId="280"/>
            <ac:spMk id="3" creationId="{D759A3AA-4F21-658E-9E22-6877905B2F40}"/>
          </ac:spMkLst>
        </pc:spChg>
      </pc:sldChg>
      <pc:sldChg chg="modSp new">
        <pc:chgData name="Guest User" userId="" providerId="Windows Live" clId="Web-{2C0E030F-200E-485D-BD88-42408FEC22B0}" dt="2023-04-29T17:46:50.430" v="204" actId="20577"/>
        <pc:sldMkLst>
          <pc:docMk/>
          <pc:sldMk cId="3532182709" sldId="281"/>
        </pc:sldMkLst>
        <pc:spChg chg="mod">
          <ac:chgData name="Guest User" userId="" providerId="Windows Live" clId="Web-{2C0E030F-200E-485D-BD88-42408FEC22B0}" dt="2023-04-29T17:46:50.430" v="204" actId="20577"/>
          <ac:spMkLst>
            <pc:docMk/>
            <pc:sldMk cId="3532182709" sldId="281"/>
            <ac:spMk id="2" creationId="{B3932EFF-3E3A-7023-D334-E371B9C2FC9F}"/>
          </ac:spMkLst>
        </pc:spChg>
        <pc:spChg chg="mod">
          <ac:chgData name="Guest User" userId="" providerId="Windows Live" clId="Web-{2C0E030F-200E-485D-BD88-42408FEC22B0}" dt="2023-04-29T17:46:40.445" v="177" actId="20577"/>
          <ac:spMkLst>
            <pc:docMk/>
            <pc:sldMk cId="3532182709" sldId="281"/>
            <ac:spMk id="3" creationId="{2C21CC60-BFF7-02A1-5535-BD17C33EB969}"/>
          </ac:spMkLst>
        </pc:spChg>
      </pc:sldChg>
      <pc:sldChg chg="modSp new">
        <pc:chgData name="Guest User" userId="" providerId="Windows Live" clId="Web-{2C0E030F-200E-485D-BD88-42408FEC22B0}" dt="2023-04-30T17:11:29.490" v="238" actId="20577"/>
        <pc:sldMkLst>
          <pc:docMk/>
          <pc:sldMk cId="2143106642" sldId="282"/>
        </pc:sldMkLst>
        <pc:spChg chg="mod">
          <ac:chgData name="Guest User" userId="" providerId="Windows Live" clId="Web-{2C0E030F-200E-485D-BD88-42408FEC22B0}" dt="2023-04-30T14:46:29.114" v="217" actId="20577"/>
          <ac:spMkLst>
            <pc:docMk/>
            <pc:sldMk cId="2143106642" sldId="282"/>
            <ac:spMk id="2" creationId="{FE32653F-C066-73EE-DADF-B534B3D003E9}"/>
          </ac:spMkLst>
        </pc:spChg>
        <pc:spChg chg="mod">
          <ac:chgData name="Guest User" userId="" providerId="Windows Live" clId="Web-{2C0E030F-200E-485D-BD88-42408FEC22B0}" dt="2023-04-30T17:11:29.490" v="238" actId="20577"/>
          <ac:spMkLst>
            <pc:docMk/>
            <pc:sldMk cId="2143106642" sldId="282"/>
            <ac:spMk id="3" creationId="{82351D79-DDE9-7D22-F88D-0C9CC8156324}"/>
          </ac:spMkLst>
        </pc:spChg>
      </pc:sldChg>
      <pc:sldChg chg="modSp new">
        <pc:chgData name="Guest User" userId="" providerId="Windows Live" clId="Web-{2C0E030F-200E-485D-BD88-42408FEC22B0}" dt="2023-04-30T17:21:32.937" v="471" actId="20577"/>
        <pc:sldMkLst>
          <pc:docMk/>
          <pc:sldMk cId="3846005402" sldId="283"/>
        </pc:sldMkLst>
        <pc:spChg chg="mod">
          <ac:chgData name="Guest User" userId="" providerId="Windows Live" clId="Web-{2C0E030F-200E-485D-BD88-42408FEC22B0}" dt="2023-04-30T17:19:27.419" v="293" actId="20577"/>
          <ac:spMkLst>
            <pc:docMk/>
            <pc:sldMk cId="3846005402" sldId="283"/>
            <ac:spMk id="2" creationId="{A945791E-273F-62C0-66E4-2F576A12BEBE}"/>
          </ac:spMkLst>
        </pc:spChg>
        <pc:spChg chg="mod">
          <ac:chgData name="Guest User" userId="" providerId="Windows Live" clId="Web-{2C0E030F-200E-485D-BD88-42408FEC22B0}" dt="2023-04-30T17:21:32.937" v="471" actId="20577"/>
          <ac:spMkLst>
            <pc:docMk/>
            <pc:sldMk cId="3846005402" sldId="283"/>
            <ac:spMk id="3" creationId="{A48D4007-8E3C-6439-1170-3BBC2E762DB7}"/>
          </ac:spMkLst>
        </pc:spChg>
      </pc:sldChg>
    </pc:docChg>
  </pc:docChgLst>
  <pc:docChgLst>
    <pc:chgData name="Mike Terrill" userId="2563481d97b29297" providerId="LiveId" clId="{07DEDF3F-4206-4471-9950-5055D33EF607}"/>
    <pc:docChg chg="custSel addSld delSld modSld">
      <pc:chgData name="Mike Terrill" userId="2563481d97b29297" providerId="LiveId" clId="{07DEDF3F-4206-4471-9950-5055D33EF607}" dt="2023-04-22T23:29:24.155" v="100"/>
      <pc:docMkLst>
        <pc:docMk/>
      </pc:docMkLst>
      <pc:sldChg chg="addSp delSp modSp mod">
        <pc:chgData name="Mike Terrill" userId="2563481d97b29297" providerId="LiveId" clId="{07DEDF3F-4206-4471-9950-5055D33EF607}" dt="2023-04-22T23:29:24.155" v="100"/>
        <pc:sldMkLst>
          <pc:docMk/>
          <pc:sldMk cId="3813076492" sldId="264"/>
        </pc:sldMkLst>
        <pc:spChg chg="add mod">
          <ac:chgData name="Mike Terrill" userId="2563481d97b29297" providerId="LiveId" clId="{07DEDF3F-4206-4471-9950-5055D33EF607}" dt="2023-04-22T23:29:24.155" v="100"/>
          <ac:spMkLst>
            <pc:docMk/>
            <pc:sldMk cId="3813076492" sldId="264"/>
            <ac:spMk id="2" creationId="{B8C7A96F-065F-EABF-F3C1-F1FC002CD08D}"/>
          </ac:spMkLst>
        </pc:spChg>
        <pc:spChg chg="del mod">
          <ac:chgData name="Mike Terrill" userId="2563481d97b29297" providerId="LiveId" clId="{07DEDF3F-4206-4471-9950-5055D33EF607}" dt="2023-04-08T21:40:22.917" v="1" actId="478"/>
          <ac:spMkLst>
            <pc:docMk/>
            <pc:sldMk cId="3813076492" sldId="264"/>
            <ac:spMk id="9" creationId="{F7177573-C298-FAF8-2140-0326B263D0A5}"/>
          </ac:spMkLst>
        </pc:spChg>
      </pc:sldChg>
      <pc:sldChg chg="del">
        <pc:chgData name="Mike Terrill" userId="2563481d97b29297" providerId="LiveId" clId="{07DEDF3F-4206-4471-9950-5055D33EF607}" dt="2023-04-22T20:30:44.999" v="72" actId="2696"/>
        <pc:sldMkLst>
          <pc:docMk/>
          <pc:sldMk cId="289137454" sldId="267"/>
        </pc:sldMkLst>
      </pc:sldChg>
      <pc:sldChg chg="modSp mod">
        <pc:chgData name="Mike Terrill" userId="2563481d97b29297" providerId="LiveId" clId="{07DEDF3F-4206-4471-9950-5055D33EF607}" dt="2023-04-22T20:28:55.913" v="64" actId="20577"/>
        <pc:sldMkLst>
          <pc:docMk/>
          <pc:sldMk cId="16091588" sldId="268"/>
        </pc:sldMkLst>
        <pc:spChg chg="mod">
          <ac:chgData name="Mike Terrill" userId="2563481d97b29297" providerId="LiveId" clId="{07DEDF3F-4206-4471-9950-5055D33EF607}" dt="2023-04-22T20:28:55.913" v="64" actId="20577"/>
          <ac:spMkLst>
            <pc:docMk/>
            <pc:sldMk cId="16091588" sldId="268"/>
            <ac:spMk id="4" creationId="{2FD73D28-962F-8E43-5907-544A140D2750}"/>
          </ac:spMkLst>
        </pc:spChg>
      </pc:sldChg>
      <pc:sldChg chg="modSp mod">
        <pc:chgData name="Mike Terrill" userId="2563481d97b29297" providerId="LiveId" clId="{07DEDF3F-4206-4471-9950-5055D33EF607}" dt="2023-04-22T20:29:12.945" v="71" actId="20577"/>
        <pc:sldMkLst>
          <pc:docMk/>
          <pc:sldMk cId="4135667086" sldId="275"/>
        </pc:sldMkLst>
        <pc:spChg chg="mod">
          <ac:chgData name="Mike Terrill" userId="2563481d97b29297" providerId="LiveId" clId="{07DEDF3F-4206-4471-9950-5055D33EF607}" dt="2023-04-22T20:29:12.945" v="71" actId="20577"/>
          <ac:spMkLst>
            <pc:docMk/>
            <pc:sldMk cId="4135667086" sldId="275"/>
            <ac:spMk id="2" creationId="{8CB54686-E403-224A-570D-6AD1962FEB8C}"/>
          </ac:spMkLst>
        </pc:spChg>
      </pc:sldChg>
      <pc:sldChg chg="modSp add mod">
        <pc:chgData name="Mike Terrill" userId="2563481d97b29297" providerId="LiveId" clId="{07DEDF3F-4206-4471-9950-5055D33EF607}" dt="2023-04-22T20:09:50.762" v="50" actId="20577"/>
        <pc:sldMkLst>
          <pc:docMk/>
          <pc:sldMk cId="3371874277" sldId="276"/>
        </pc:sldMkLst>
        <pc:spChg chg="mod">
          <ac:chgData name="Mike Terrill" userId="2563481d97b29297" providerId="LiveId" clId="{07DEDF3F-4206-4471-9950-5055D33EF607}" dt="2023-04-22T20:09:50.762" v="50" actId="20577"/>
          <ac:spMkLst>
            <pc:docMk/>
            <pc:sldMk cId="3371874277" sldId="276"/>
            <ac:spMk id="3" creationId="{2E47C443-A519-CA6C-F515-F098DE1D8E32}"/>
          </ac:spMkLst>
        </pc:spChg>
      </pc:sldChg>
      <pc:sldChg chg="del">
        <pc:chgData name="Mike Terrill" userId="2563481d97b29297" providerId="LiveId" clId="{07DEDF3F-4206-4471-9950-5055D33EF607}" dt="2023-04-22T20:06:25.775" v="2" actId="2696"/>
        <pc:sldMkLst>
          <pc:docMk/>
          <pc:sldMk cId="4223027016" sldId="276"/>
        </pc:sldMkLst>
      </pc:sldChg>
    </pc:docChg>
  </pc:docChgLst>
  <pc:docChgLst>
    <pc:chgData name="Mike Terrill" userId="2563481d97b29297" providerId="LiveId" clId="{F5169900-EF0D-4A06-B2F8-7C427240055B}"/>
    <pc:docChg chg="delSld modSld">
      <pc:chgData name="Mike Terrill" userId="2563481d97b29297" providerId="LiveId" clId="{F5169900-EF0D-4A06-B2F8-7C427240055B}" dt="2023-04-25T03:19:31.470" v="16" actId="20577"/>
      <pc:docMkLst>
        <pc:docMk/>
      </pc:docMkLst>
      <pc:sldChg chg="modSp mod">
        <pc:chgData name="Mike Terrill" userId="2563481d97b29297" providerId="LiveId" clId="{F5169900-EF0D-4A06-B2F8-7C427240055B}" dt="2023-04-25T03:19:31.470" v="16" actId="20577"/>
        <pc:sldMkLst>
          <pc:docMk/>
          <pc:sldMk cId="2692478915" sldId="257"/>
        </pc:sldMkLst>
        <pc:spChg chg="mod">
          <ac:chgData name="Mike Terrill" userId="2563481d97b29297" providerId="LiveId" clId="{F5169900-EF0D-4A06-B2F8-7C427240055B}" dt="2023-04-25T03:19:31.470" v="16" actId="20577"/>
          <ac:spMkLst>
            <pc:docMk/>
            <pc:sldMk cId="2692478915" sldId="257"/>
            <ac:spMk id="3" creationId="{2E47C443-A519-CA6C-F515-F098DE1D8E32}"/>
          </ac:spMkLst>
        </pc:spChg>
      </pc:sldChg>
      <pc:sldChg chg="del">
        <pc:chgData name="Mike Terrill" userId="2563481d97b29297" providerId="LiveId" clId="{F5169900-EF0D-4A06-B2F8-7C427240055B}" dt="2023-04-25T03:18:29.279" v="0" actId="2696"/>
        <pc:sldMkLst>
          <pc:docMk/>
          <pc:sldMk cId="4135667086" sldId="275"/>
        </pc:sldMkLst>
      </pc:sldChg>
    </pc:docChg>
  </pc:docChgLst>
  <pc:docChgLst>
    <pc:chgData name="Mike Terrill" userId="2563481d97b29297" providerId="LiveId" clId="{0AC1A1B1-8E9B-4BA4-BD52-A569B221723B}"/>
    <pc:docChg chg="custSel addSld delSld modSld sldOrd">
      <pc:chgData name="Mike Terrill" userId="2563481d97b29297" providerId="LiveId" clId="{0AC1A1B1-8E9B-4BA4-BD52-A569B221723B}" dt="2023-07-30T20:14:49.289" v="674" actId="27636"/>
      <pc:docMkLst>
        <pc:docMk/>
      </pc:docMkLst>
      <pc:sldChg chg="modSp mod">
        <pc:chgData name="Mike Terrill" userId="2563481d97b29297" providerId="LiveId" clId="{0AC1A1B1-8E9B-4BA4-BD52-A569B221723B}" dt="2023-07-30T17:48:38.763" v="498" actId="20577"/>
        <pc:sldMkLst>
          <pc:docMk/>
          <pc:sldMk cId="2692478915" sldId="257"/>
        </pc:sldMkLst>
        <pc:spChg chg="mod">
          <ac:chgData name="Mike Terrill" userId="2563481d97b29297" providerId="LiveId" clId="{0AC1A1B1-8E9B-4BA4-BD52-A569B221723B}" dt="2023-07-30T17:48:38.763" v="498" actId="20577"/>
          <ac:spMkLst>
            <pc:docMk/>
            <pc:sldMk cId="2692478915" sldId="257"/>
            <ac:spMk id="3" creationId="{2E47C443-A519-CA6C-F515-F098DE1D8E32}"/>
          </ac:spMkLst>
        </pc:spChg>
      </pc:sldChg>
      <pc:sldChg chg="modSp mod ord">
        <pc:chgData name="Mike Terrill" userId="2563481d97b29297" providerId="LiveId" clId="{0AC1A1B1-8E9B-4BA4-BD52-A569B221723B}" dt="2023-07-30T17:49:30.049" v="587" actId="20577"/>
        <pc:sldMkLst>
          <pc:docMk/>
          <pc:sldMk cId="2998567692" sldId="259"/>
        </pc:sldMkLst>
        <pc:spChg chg="mod">
          <ac:chgData name="Mike Terrill" userId="2563481d97b29297" providerId="LiveId" clId="{0AC1A1B1-8E9B-4BA4-BD52-A569B221723B}" dt="2023-07-30T17:49:23.305" v="569" actId="20577"/>
          <ac:spMkLst>
            <pc:docMk/>
            <pc:sldMk cId="2998567692" sldId="259"/>
            <ac:spMk id="10" creationId="{12A8E605-A345-F92B-3CF7-0437D4F329B4}"/>
          </ac:spMkLst>
        </pc:spChg>
        <pc:spChg chg="mod">
          <ac:chgData name="Mike Terrill" userId="2563481d97b29297" providerId="LiveId" clId="{0AC1A1B1-8E9B-4BA4-BD52-A569B221723B}" dt="2023-07-30T17:49:30.049" v="587" actId="20577"/>
          <ac:spMkLst>
            <pc:docMk/>
            <pc:sldMk cId="2998567692" sldId="259"/>
            <ac:spMk id="11" creationId="{286D55C7-4782-151F-6996-51B0ECE4FC6C}"/>
          </ac:spMkLst>
        </pc:spChg>
      </pc:sldChg>
      <pc:sldChg chg="modSp mod">
        <pc:chgData name="Mike Terrill" userId="2563481d97b29297" providerId="LiveId" clId="{0AC1A1B1-8E9B-4BA4-BD52-A569B221723B}" dt="2023-07-30T20:06:11.427" v="672"/>
        <pc:sldMkLst>
          <pc:docMk/>
          <pc:sldMk cId="2035746280" sldId="270"/>
        </pc:sldMkLst>
        <pc:spChg chg="mod">
          <ac:chgData name="Mike Terrill" userId="2563481d97b29297" providerId="LiveId" clId="{0AC1A1B1-8E9B-4BA4-BD52-A569B221723B}" dt="2023-07-30T20:06:11.427" v="672"/>
          <ac:spMkLst>
            <pc:docMk/>
            <pc:sldMk cId="2035746280" sldId="270"/>
            <ac:spMk id="3" creationId="{2E47C443-A519-CA6C-F515-F098DE1D8E32}"/>
          </ac:spMkLst>
        </pc:spChg>
      </pc:sldChg>
      <pc:sldChg chg="modSp mod">
        <pc:chgData name="Mike Terrill" userId="2563481d97b29297" providerId="LiveId" clId="{0AC1A1B1-8E9B-4BA4-BD52-A569B221723B}" dt="2023-07-30T17:48:20.399" v="478" actId="20577"/>
        <pc:sldMkLst>
          <pc:docMk/>
          <pc:sldMk cId="1410186468" sldId="273"/>
        </pc:sldMkLst>
        <pc:spChg chg="mod">
          <ac:chgData name="Mike Terrill" userId="2563481d97b29297" providerId="LiveId" clId="{0AC1A1B1-8E9B-4BA4-BD52-A569B221723B}" dt="2023-07-30T17:46:53.956" v="297" actId="20577"/>
          <ac:spMkLst>
            <pc:docMk/>
            <pc:sldMk cId="1410186468" sldId="273"/>
            <ac:spMk id="2" creationId="{8CB54686-E403-224A-570D-6AD1962FEB8C}"/>
          </ac:spMkLst>
        </pc:spChg>
        <pc:spChg chg="mod">
          <ac:chgData name="Mike Terrill" userId="2563481d97b29297" providerId="LiveId" clId="{0AC1A1B1-8E9B-4BA4-BD52-A569B221723B}" dt="2023-07-30T17:48:20.399" v="478" actId="20577"/>
          <ac:spMkLst>
            <pc:docMk/>
            <pc:sldMk cId="1410186468" sldId="273"/>
            <ac:spMk id="3" creationId="{2E47C443-A519-CA6C-F515-F098DE1D8E32}"/>
          </ac:spMkLst>
        </pc:spChg>
      </pc:sldChg>
      <pc:sldChg chg="modSp mod">
        <pc:chgData name="Mike Terrill" userId="2563481d97b29297" providerId="LiveId" clId="{0AC1A1B1-8E9B-4BA4-BD52-A569B221723B}" dt="2023-07-30T17:50:19.491" v="600" actId="20577"/>
        <pc:sldMkLst>
          <pc:docMk/>
          <pc:sldMk cId="3371874277" sldId="276"/>
        </pc:sldMkLst>
        <pc:spChg chg="mod">
          <ac:chgData name="Mike Terrill" userId="2563481d97b29297" providerId="LiveId" clId="{0AC1A1B1-8E9B-4BA4-BD52-A569B221723B}" dt="2023-07-30T17:50:19.491" v="600" actId="20577"/>
          <ac:spMkLst>
            <pc:docMk/>
            <pc:sldMk cId="3371874277" sldId="276"/>
            <ac:spMk id="3" creationId="{2E47C443-A519-CA6C-F515-F098DE1D8E32}"/>
          </ac:spMkLst>
        </pc:spChg>
      </pc:sldChg>
      <pc:sldChg chg="modSp mod">
        <pc:chgData name="Mike Terrill" userId="2563481d97b29297" providerId="LiveId" clId="{0AC1A1B1-8E9B-4BA4-BD52-A569B221723B}" dt="2023-07-30T20:14:49.289" v="674" actId="27636"/>
        <pc:sldMkLst>
          <pc:docMk/>
          <pc:sldMk cId="523579682" sldId="277"/>
        </pc:sldMkLst>
        <pc:spChg chg="mod">
          <ac:chgData name="Mike Terrill" userId="2563481d97b29297" providerId="LiveId" clId="{0AC1A1B1-8E9B-4BA4-BD52-A569B221723B}" dt="2023-07-30T20:14:49.289" v="674" actId="27636"/>
          <ac:spMkLst>
            <pc:docMk/>
            <pc:sldMk cId="523579682" sldId="277"/>
            <ac:spMk id="5" creationId="{14162A45-B96D-60ED-8C52-BFE6E0BDA85D}"/>
          </ac:spMkLst>
        </pc:spChg>
      </pc:sldChg>
      <pc:sldChg chg="del">
        <pc:chgData name="Mike Terrill" userId="2563481d97b29297" providerId="LiveId" clId="{0AC1A1B1-8E9B-4BA4-BD52-A569B221723B}" dt="2023-07-30T17:51:41.584" v="623" actId="2696"/>
        <pc:sldMkLst>
          <pc:docMk/>
          <pc:sldMk cId="1458659301" sldId="278"/>
        </pc:sldMkLst>
      </pc:sldChg>
      <pc:sldChg chg="del">
        <pc:chgData name="Mike Terrill" userId="2563481d97b29297" providerId="LiveId" clId="{0AC1A1B1-8E9B-4BA4-BD52-A569B221723B}" dt="2023-07-30T17:51:46.673" v="624" actId="2696"/>
        <pc:sldMkLst>
          <pc:docMk/>
          <pc:sldMk cId="4201134266" sldId="279"/>
        </pc:sldMkLst>
      </pc:sldChg>
      <pc:sldChg chg="del">
        <pc:chgData name="Mike Terrill" userId="2563481d97b29297" providerId="LiveId" clId="{0AC1A1B1-8E9B-4BA4-BD52-A569B221723B}" dt="2023-07-30T17:51:52.705" v="625" actId="2696"/>
        <pc:sldMkLst>
          <pc:docMk/>
          <pc:sldMk cId="1411631198" sldId="280"/>
        </pc:sldMkLst>
      </pc:sldChg>
      <pc:sldChg chg="del">
        <pc:chgData name="Mike Terrill" userId="2563481d97b29297" providerId="LiveId" clId="{0AC1A1B1-8E9B-4BA4-BD52-A569B221723B}" dt="2023-07-30T17:51:58.864" v="626" actId="2696"/>
        <pc:sldMkLst>
          <pc:docMk/>
          <pc:sldMk cId="3532182709" sldId="281"/>
        </pc:sldMkLst>
      </pc:sldChg>
      <pc:sldChg chg="del">
        <pc:chgData name="Mike Terrill" userId="2563481d97b29297" providerId="LiveId" clId="{0AC1A1B1-8E9B-4BA4-BD52-A569B221723B}" dt="2023-07-30T17:52:07.891" v="627" actId="2696"/>
        <pc:sldMkLst>
          <pc:docMk/>
          <pc:sldMk cId="2143106642" sldId="282"/>
        </pc:sldMkLst>
      </pc:sldChg>
      <pc:sldChg chg="modSp add mod ord">
        <pc:chgData name="Mike Terrill" userId="2563481d97b29297" providerId="LiveId" clId="{0AC1A1B1-8E9B-4BA4-BD52-A569B221723B}" dt="2023-07-30T17:22:19.105" v="238" actId="20577"/>
        <pc:sldMkLst>
          <pc:docMk/>
          <pc:sldMk cId="49694819" sldId="284"/>
        </pc:sldMkLst>
        <pc:spChg chg="mod">
          <ac:chgData name="Mike Terrill" userId="2563481d97b29297" providerId="LiveId" clId="{0AC1A1B1-8E9B-4BA4-BD52-A569B221723B}" dt="2023-07-30T17:20:42.804" v="54" actId="20577"/>
          <ac:spMkLst>
            <pc:docMk/>
            <pc:sldMk cId="49694819" sldId="284"/>
            <ac:spMk id="2" creationId="{8CB54686-E403-224A-570D-6AD1962FEB8C}"/>
          </ac:spMkLst>
        </pc:spChg>
        <pc:spChg chg="mod">
          <ac:chgData name="Mike Terrill" userId="2563481d97b29297" providerId="LiveId" clId="{0AC1A1B1-8E9B-4BA4-BD52-A569B221723B}" dt="2023-07-30T17:22:19.105" v="238" actId="20577"/>
          <ac:spMkLst>
            <pc:docMk/>
            <pc:sldMk cId="49694819" sldId="284"/>
            <ac:spMk id="3" creationId="{2E47C443-A519-CA6C-F515-F098DE1D8E32}"/>
          </ac:spMkLst>
        </pc:spChg>
      </pc:sldChg>
      <pc:sldChg chg="add">
        <pc:chgData name="Mike Terrill" userId="2563481d97b29297" providerId="LiveId" clId="{0AC1A1B1-8E9B-4BA4-BD52-A569B221723B}" dt="2023-07-30T17:45:55.773" v="239" actId="2890"/>
        <pc:sldMkLst>
          <pc:docMk/>
          <pc:sldMk cId="631161516" sldId="285"/>
        </pc:sldMkLst>
      </pc:sldChg>
      <pc:sldChg chg="add">
        <pc:chgData name="Mike Terrill" userId="2563481d97b29297" providerId="LiveId" clId="{0AC1A1B1-8E9B-4BA4-BD52-A569B221723B}" dt="2023-07-30T17:48:55.545" v="499" actId="2890"/>
        <pc:sldMkLst>
          <pc:docMk/>
          <pc:sldMk cId="3060258177" sldId="286"/>
        </pc:sldMkLst>
      </pc:sldChg>
      <pc:sldChg chg="modSp add mod ord">
        <pc:chgData name="Mike Terrill" userId="2563481d97b29297" providerId="LiveId" clId="{0AC1A1B1-8E9B-4BA4-BD52-A569B221723B}" dt="2023-07-30T17:51:21.905" v="622" actId="20577"/>
        <pc:sldMkLst>
          <pc:docMk/>
          <pc:sldMk cId="3631017167" sldId="287"/>
        </pc:sldMkLst>
        <pc:spChg chg="mod">
          <ac:chgData name="Mike Terrill" userId="2563481d97b29297" providerId="LiveId" clId="{0AC1A1B1-8E9B-4BA4-BD52-A569B221723B}" dt="2023-07-30T17:51:07.404" v="604"/>
          <ac:spMkLst>
            <pc:docMk/>
            <pc:sldMk cId="3631017167" sldId="287"/>
            <ac:spMk id="10" creationId="{12A8E605-A345-F92B-3CF7-0437D4F329B4}"/>
          </ac:spMkLst>
        </pc:spChg>
        <pc:spChg chg="mod">
          <ac:chgData name="Mike Terrill" userId="2563481d97b29297" providerId="LiveId" clId="{0AC1A1B1-8E9B-4BA4-BD52-A569B221723B}" dt="2023-07-30T17:51:21.905" v="622" actId="20577"/>
          <ac:spMkLst>
            <pc:docMk/>
            <pc:sldMk cId="3631017167" sldId="287"/>
            <ac:spMk id="11" creationId="{286D55C7-4782-151F-6996-51B0ECE4FC6C}"/>
          </ac:spMkLst>
        </pc:spChg>
      </pc:sldChg>
      <pc:sldChg chg="modSp add mod ord">
        <pc:chgData name="Mike Terrill" userId="2563481d97b29297" providerId="LiveId" clId="{0AC1A1B1-8E9B-4BA4-BD52-A569B221723B}" dt="2023-07-30T17:53:59.025" v="655" actId="14100"/>
        <pc:sldMkLst>
          <pc:docMk/>
          <pc:sldMk cId="1187948711" sldId="288"/>
        </pc:sldMkLst>
        <pc:spChg chg="mod">
          <ac:chgData name="Mike Terrill" userId="2563481d97b29297" providerId="LiveId" clId="{0AC1A1B1-8E9B-4BA4-BD52-A569B221723B}" dt="2023-07-30T17:53:59.025" v="655" actId="14100"/>
          <ac:spMkLst>
            <pc:docMk/>
            <pc:sldMk cId="1187948711" sldId="288"/>
            <ac:spMk id="10" creationId="{12A8E605-A345-F92B-3CF7-0437D4F329B4}"/>
          </ac:spMkLst>
        </pc:spChg>
      </pc:sldChg>
    </pc:docChg>
  </pc:docChgLst>
  <pc:docChgLst>
    <pc:chgData name="Mike Terrill" userId="2563481d97b29297" providerId="LiveId" clId="{E4A1C1A9-7796-4CC2-AE2A-0C3E6AEB2D17}"/>
    <pc:docChg chg="custSel delSld modSld">
      <pc:chgData name="Mike Terrill" userId="2563481d97b29297" providerId="LiveId" clId="{E4A1C1A9-7796-4CC2-AE2A-0C3E6AEB2D17}" dt="2023-07-29T15:24:51.542" v="239" actId="20577"/>
      <pc:docMkLst>
        <pc:docMk/>
      </pc:docMkLst>
      <pc:sldChg chg="del">
        <pc:chgData name="Mike Terrill" userId="2563481d97b29297" providerId="LiveId" clId="{E4A1C1A9-7796-4CC2-AE2A-0C3E6AEB2D17}" dt="2023-07-29T02:06:30.549" v="0" actId="2696"/>
        <pc:sldMkLst>
          <pc:docMk/>
          <pc:sldMk cId="4018952155" sldId="256"/>
        </pc:sldMkLst>
      </pc:sldChg>
      <pc:sldChg chg="modSp mod">
        <pc:chgData name="Mike Terrill" userId="2563481d97b29297" providerId="LiveId" clId="{E4A1C1A9-7796-4CC2-AE2A-0C3E6AEB2D17}" dt="2023-07-29T15:24:51.542" v="239" actId="20577"/>
        <pc:sldMkLst>
          <pc:docMk/>
          <pc:sldMk cId="2692478915" sldId="257"/>
        </pc:sldMkLst>
        <pc:spChg chg="mod">
          <ac:chgData name="Mike Terrill" userId="2563481d97b29297" providerId="LiveId" clId="{E4A1C1A9-7796-4CC2-AE2A-0C3E6AEB2D17}" dt="2023-07-29T15:24:51.542" v="239" actId="20577"/>
          <ac:spMkLst>
            <pc:docMk/>
            <pc:sldMk cId="2692478915" sldId="257"/>
            <ac:spMk id="3" creationId="{2E47C443-A519-CA6C-F515-F098DE1D8E32}"/>
          </ac:spMkLst>
        </pc:spChg>
      </pc:sldChg>
      <pc:sldChg chg="del">
        <pc:chgData name="Mike Terrill" userId="2563481d97b29297" providerId="LiveId" clId="{E4A1C1A9-7796-4CC2-AE2A-0C3E6AEB2D17}" dt="2023-07-29T02:06:33.861" v="1" actId="2696"/>
        <pc:sldMkLst>
          <pc:docMk/>
          <pc:sldMk cId="3813076492" sldId="264"/>
        </pc:sldMkLst>
      </pc:sldChg>
      <pc:sldChg chg="modSp mod">
        <pc:chgData name="Mike Terrill" userId="2563481d97b29297" providerId="LiveId" clId="{E4A1C1A9-7796-4CC2-AE2A-0C3E6AEB2D17}" dt="2023-07-29T02:07:17.374" v="63" actId="20577"/>
        <pc:sldMkLst>
          <pc:docMk/>
          <pc:sldMk cId="1813731084" sldId="265"/>
        </pc:sldMkLst>
        <pc:spChg chg="mod">
          <ac:chgData name="Mike Terrill" userId="2563481d97b29297" providerId="LiveId" clId="{E4A1C1A9-7796-4CC2-AE2A-0C3E6AEB2D17}" dt="2023-07-29T02:06:55.347" v="48" actId="20577"/>
          <ac:spMkLst>
            <pc:docMk/>
            <pc:sldMk cId="1813731084" sldId="265"/>
            <ac:spMk id="4" creationId="{2FD73D28-962F-8E43-5907-544A140D2750}"/>
          </ac:spMkLst>
        </pc:spChg>
        <pc:spChg chg="mod">
          <ac:chgData name="Mike Terrill" userId="2563481d97b29297" providerId="LiveId" clId="{E4A1C1A9-7796-4CC2-AE2A-0C3E6AEB2D17}" dt="2023-07-29T02:07:17.374" v="63" actId="20577"/>
          <ac:spMkLst>
            <pc:docMk/>
            <pc:sldMk cId="1813731084" sldId="265"/>
            <ac:spMk id="5" creationId="{3B30A130-0D00-7790-26E9-044787E6435F}"/>
          </ac:spMkLst>
        </pc:spChg>
      </pc:sldChg>
      <pc:sldChg chg="del">
        <pc:chgData name="Mike Terrill" userId="2563481d97b29297" providerId="LiveId" clId="{E4A1C1A9-7796-4CC2-AE2A-0C3E6AEB2D17}" dt="2023-07-29T02:07:56.508" v="64" actId="2696"/>
        <pc:sldMkLst>
          <pc:docMk/>
          <pc:sldMk cId="555145540" sldId="266"/>
        </pc:sldMkLst>
      </pc:sldChg>
      <pc:sldChg chg="del">
        <pc:chgData name="Mike Terrill" userId="2563481d97b29297" providerId="LiveId" clId="{E4A1C1A9-7796-4CC2-AE2A-0C3E6AEB2D17}" dt="2023-07-29T02:13:56.191" v="217" actId="2696"/>
        <pc:sldMkLst>
          <pc:docMk/>
          <pc:sldMk cId="16091588" sldId="268"/>
        </pc:sldMkLst>
      </pc:sldChg>
      <pc:sldChg chg="addSp modSp mod">
        <pc:chgData name="Mike Terrill" userId="2563481d97b29297" providerId="LiveId" clId="{E4A1C1A9-7796-4CC2-AE2A-0C3E6AEB2D17}" dt="2023-07-29T02:13:36.522" v="216" actId="20577"/>
        <pc:sldMkLst>
          <pc:docMk/>
          <pc:sldMk cId="2113233408" sldId="272"/>
        </pc:sldMkLst>
        <pc:spChg chg="mod">
          <ac:chgData name="Mike Terrill" userId="2563481d97b29297" providerId="LiveId" clId="{E4A1C1A9-7796-4CC2-AE2A-0C3E6AEB2D17}" dt="2023-07-29T02:12:09.561" v="180" actId="20577"/>
          <ac:spMkLst>
            <pc:docMk/>
            <pc:sldMk cId="2113233408" sldId="272"/>
            <ac:spMk id="3" creationId="{BBF049C1-0AFB-702B-7904-653CDE4BC928}"/>
          </ac:spMkLst>
        </pc:spChg>
        <pc:spChg chg="add mod">
          <ac:chgData name="Mike Terrill" userId="2563481d97b29297" providerId="LiveId" clId="{E4A1C1A9-7796-4CC2-AE2A-0C3E6AEB2D17}" dt="2023-07-29T02:13:36.522" v="216" actId="20577"/>
          <ac:spMkLst>
            <pc:docMk/>
            <pc:sldMk cId="2113233408" sldId="272"/>
            <ac:spMk id="5" creationId="{8C4A628A-1E8E-2868-CD64-F0BD5585DC8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7.png"/></Relationships>
</file>

<file path=ppt/slideLayouts/_rels/slideLayout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3" Type="http://schemas.openxmlformats.org/officeDocument/2006/relationships/image" Target="../media/image2.png"/><Relationship Id="rId7" Type="http://schemas.openxmlformats.org/officeDocument/2006/relationships/image" Target="../media/image20.svg"/><Relationship Id="rId12" Type="http://schemas.openxmlformats.org/officeDocument/2006/relationships/image" Target="../media/image25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9.png"/><Relationship Id="rId11" Type="http://schemas.openxmlformats.org/officeDocument/2006/relationships/image" Target="../media/image24.png"/><Relationship Id="rId5" Type="http://schemas.openxmlformats.org/officeDocument/2006/relationships/image" Target="../media/image18.png"/><Relationship Id="rId10" Type="http://schemas.openxmlformats.org/officeDocument/2006/relationships/image" Target="../media/image23.png"/><Relationship Id="rId4" Type="http://schemas.openxmlformats.org/officeDocument/2006/relationships/image" Target="../media/image5.png"/><Relationship Id="rId9" Type="http://schemas.openxmlformats.org/officeDocument/2006/relationships/image" Target="../media/image22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11.png"/><Relationship Id="rId4" Type="http://schemas.openxmlformats.org/officeDocument/2006/relationships/image" Target="../media/image10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furniture, curtain, lit, dark&#10;&#10;Description automatically generated">
            <a:extLst>
              <a:ext uri="{FF2B5EF4-FFF2-40B4-BE49-F238E27FC236}">
                <a16:creationId xmlns:a16="http://schemas.microsoft.com/office/drawing/2014/main" id="{08F41F8B-F45C-0143-DBFB-8291CFE6AD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4922"/>
            <a:ext cx="12192000" cy="657307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508B2AB-1AF2-C3EC-A0DA-7900482B48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682"/>
            <a:ext cx="9144000" cy="23066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AC045E-7E31-838B-3E84-BF7CAB2CBCD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490281"/>
            <a:ext cx="9144000" cy="1420237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8" name="Picture 7" descr="MMS Logo">
            <a:extLst>
              <a:ext uri="{FF2B5EF4-FFF2-40B4-BE49-F238E27FC236}">
                <a16:creationId xmlns:a16="http://schemas.microsoft.com/office/drawing/2014/main" id="{0E09F665-1CDC-0B16-708D-E8AD544B3FB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97437" y="0"/>
            <a:ext cx="2394563" cy="1371600"/>
          </a:xfrm>
          <a:prstGeom prst="rect">
            <a:avLst/>
          </a:prstGeom>
        </p:spPr>
      </p:pic>
      <p:pic>
        <p:nvPicPr>
          <p:cNvPr id="14" name="Graphic 13">
            <a:extLst>
              <a:ext uri="{FF2B5EF4-FFF2-40B4-BE49-F238E27FC236}">
                <a16:creationId xmlns:a16="http://schemas.microsoft.com/office/drawing/2014/main" id="{C1C6F0CE-A001-978A-D698-EB6C97BB9BA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4153" y="2310319"/>
            <a:ext cx="10583694" cy="734379"/>
          </a:xfrm>
          <a:prstGeom prst="rect">
            <a:avLst/>
          </a:prstGeom>
        </p:spPr>
      </p:pic>
      <p:pic>
        <p:nvPicPr>
          <p:cNvPr id="9" name="Picture 8" descr="Patch My PC&#10;&#10;Description automatically generated">
            <a:extLst>
              <a:ext uri="{FF2B5EF4-FFF2-40B4-BE49-F238E27FC236}">
                <a16:creationId xmlns:a16="http://schemas.microsoft.com/office/drawing/2014/main" id="{4BD22D82-402F-6970-2ECD-D1C210EC6FA6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234604" y="5159829"/>
            <a:ext cx="2130071" cy="15474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636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MS Logo">
            <a:extLst>
              <a:ext uri="{FF2B5EF4-FFF2-40B4-BE49-F238E27FC236}">
                <a16:creationId xmlns:a16="http://schemas.microsoft.com/office/drawing/2014/main" id="{7874FAA7-EB4D-5A79-909E-CB927AFCC6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625" y="5930596"/>
            <a:ext cx="1596375" cy="914400"/>
          </a:xfrm>
          <a:prstGeom prst="rect">
            <a:avLst/>
          </a:prstGeom>
        </p:spPr>
      </p:pic>
      <p:pic>
        <p:nvPicPr>
          <p:cNvPr id="3" name="Picture 2" descr="A bright light in the dark&#10;&#10;Description automatically generated with low confidence">
            <a:extLst>
              <a:ext uri="{FF2B5EF4-FFF2-40B4-BE49-F238E27FC236}">
                <a16:creationId xmlns:a16="http://schemas.microsoft.com/office/drawing/2014/main" id="{91CD3819-7A9B-F720-70A3-7B872324A26E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3890"/>
            <a:ext cx="12192000" cy="549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6215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9B3096-6483-1CC6-4263-E4B2B2BA6E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31DBF5-0D97-AF7D-8580-655BDCEA96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2CF4BF5-B720-F392-649B-33EED0985E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MMS Logo">
            <a:extLst>
              <a:ext uri="{FF2B5EF4-FFF2-40B4-BE49-F238E27FC236}">
                <a16:creationId xmlns:a16="http://schemas.microsoft.com/office/drawing/2014/main" id="{871BDB1C-D88C-7CC2-5D66-47039F15389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625" y="5930596"/>
            <a:ext cx="1596375" cy="914400"/>
          </a:xfrm>
          <a:prstGeom prst="rect">
            <a:avLst/>
          </a:prstGeom>
        </p:spPr>
      </p:pic>
      <p:pic>
        <p:nvPicPr>
          <p:cNvPr id="6" name="Picture 5" descr="A bright light in the dark&#10;&#10;Description automatically generated with low confidence">
            <a:extLst>
              <a:ext uri="{FF2B5EF4-FFF2-40B4-BE49-F238E27FC236}">
                <a16:creationId xmlns:a16="http://schemas.microsoft.com/office/drawing/2014/main" id="{FD4377E8-3ADD-0761-D9FD-6ECE3AC6B38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3890"/>
            <a:ext cx="12192000" cy="549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704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C4D4F0-46DF-66A6-26A5-6711090CE6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9114DA3-16F3-B40E-F37B-43106F3CF90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D123AD4-4C10-E69E-AE5E-B65F2FA789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8" name="Picture 7" descr="MMS Logo">
            <a:extLst>
              <a:ext uri="{FF2B5EF4-FFF2-40B4-BE49-F238E27FC236}">
                <a16:creationId xmlns:a16="http://schemas.microsoft.com/office/drawing/2014/main" id="{BEAC8699-2117-4549-6791-6D861DDBC83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625" y="5930596"/>
            <a:ext cx="1596375" cy="914400"/>
          </a:xfrm>
          <a:prstGeom prst="rect">
            <a:avLst/>
          </a:prstGeom>
        </p:spPr>
      </p:pic>
      <p:pic>
        <p:nvPicPr>
          <p:cNvPr id="6" name="Picture 5" descr="A bright light in the dark&#10;&#10;Description automatically generated with low confidence">
            <a:extLst>
              <a:ext uri="{FF2B5EF4-FFF2-40B4-BE49-F238E27FC236}">
                <a16:creationId xmlns:a16="http://schemas.microsoft.com/office/drawing/2014/main" id="{8BCE0FEA-9E41-7403-4145-D26AF4DB3FD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3890"/>
            <a:ext cx="12192000" cy="549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30128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ave the Date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A picture containing light, laser&#10;&#10;Description automatically generated">
            <a:extLst>
              <a:ext uri="{FF2B5EF4-FFF2-40B4-BE49-F238E27FC236}">
                <a16:creationId xmlns:a16="http://schemas.microsoft.com/office/drawing/2014/main" id="{48F13E26-BB6A-2E5C-467C-A6108F26EC6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78" y="0"/>
            <a:ext cx="11083844" cy="6858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972AC3D-8D22-4BAC-9CF2-F632CE7B02B7}"/>
              </a:ext>
            </a:extLst>
          </p:cNvPr>
          <p:cNvSpPr txBox="1"/>
          <p:nvPr userDrawn="1"/>
        </p:nvSpPr>
        <p:spPr>
          <a:xfrm>
            <a:off x="2490569" y="4896373"/>
            <a:ext cx="29230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29 Oct – 1 Nov, 2023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6A0CFB5-AC88-4715-B062-536A9CDF734E}"/>
              </a:ext>
            </a:extLst>
          </p:cNvPr>
          <p:cNvSpPr txBox="1"/>
          <p:nvPr userDrawn="1"/>
        </p:nvSpPr>
        <p:spPr>
          <a:xfrm>
            <a:off x="6814658" y="4896373"/>
            <a:ext cx="28419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/>
              <a:t>5-9 May, 2024</a:t>
            </a:r>
          </a:p>
        </p:txBody>
      </p:sp>
      <p:pic>
        <p:nvPicPr>
          <p:cNvPr id="7" name="Picture 6" descr="A sign with palm trees and a building in the background&#10;&#10;Description automatically generated with medium confidence">
            <a:extLst>
              <a:ext uri="{FF2B5EF4-FFF2-40B4-BE49-F238E27FC236}">
                <a16:creationId xmlns:a16="http://schemas.microsoft.com/office/drawing/2014/main" id="{751ED804-76A9-B63A-770C-A584CE6BCD4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2461208" y="2039768"/>
            <a:ext cx="2981763" cy="2981763"/>
          </a:xfrm>
          <a:prstGeom prst="rect">
            <a:avLst/>
          </a:prstGeom>
        </p:spPr>
      </p:pic>
      <p:pic>
        <p:nvPicPr>
          <p:cNvPr id="12" name="Picture 11" descr="Logo&#10;&#10;Description automatically generated">
            <a:extLst>
              <a:ext uri="{FF2B5EF4-FFF2-40B4-BE49-F238E27FC236}">
                <a16:creationId xmlns:a16="http://schemas.microsoft.com/office/drawing/2014/main" id="{9CE8F994-3F43-B6B2-27DC-2BA65CDAD3E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6749031" y="2039767"/>
            <a:ext cx="2973203" cy="2981762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0828A95-6D43-E388-3D4E-E5117E2A09F8}"/>
              </a:ext>
            </a:extLst>
          </p:cNvPr>
          <p:cNvSpPr txBox="1"/>
          <p:nvPr userDrawn="1"/>
        </p:nvSpPr>
        <p:spPr>
          <a:xfrm>
            <a:off x="2519931" y="5125179"/>
            <a:ext cx="2923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29 Oct – 1 Nov, 2023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F11CDB-CD01-841A-69AB-B3D3A5872802}"/>
              </a:ext>
            </a:extLst>
          </p:cNvPr>
          <p:cNvSpPr txBox="1"/>
          <p:nvPr userDrawn="1"/>
        </p:nvSpPr>
        <p:spPr>
          <a:xfrm>
            <a:off x="6859483" y="5125179"/>
            <a:ext cx="28419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>
                <a:solidFill>
                  <a:schemeClr val="bg1"/>
                </a:solidFill>
              </a:rPr>
              <a:t>5-9 May, 2024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5699D8C-C70E-FE1E-2A0F-D2D47884EE8D}"/>
              </a:ext>
            </a:extLst>
          </p:cNvPr>
          <p:cNvSpPr/>
          <p:nvPr userDrawn="1"/>
        </p:nvSpPr>
        <p:spPr>
          <a:xfrm>
            <a:off x="3183119" y="230806"/>
            <a:ext cx="5825762" cy="1200329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en-US" sz="7200" b="1" u="none" cap="none" spc="0" baseline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Save the Dates</a:t>
            </a:r>
          </a:p>
        </p:txBody>
      </p:sp>
    </p:spTree>
    <p:extLst>
      <p:ext uri="{BB962C8B-B14F-4D97-AF65-F5344CB8AC3E}">
        <p14:creationId xmlns:p14="http://schemas.microsoft.com/office/powerpoint/2010/main" val="1126592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los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light, laser&#10;&#10;Description automatically generated">
            <a:extLst>
              <a:ext uri="{FF2B5EF4-FFF2-40B4-BE49-F238E27FC236}">
                <a16:creationId xmlns:a16="http://schemas.microsoft.com/office/drawing/2014/main" id="{55A89AA2-2C7D-F3B0-F912-82400D8189C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078" y="0"/>
            <a:ext cx="11083844" cy="6858000"/>
          </a:xfrm>
          <a:prstGeom prst="rect">
            <a:avLst/>
          </a:prstGeom>
        </p:spPr>
      </p:pic>
      <p:pic>
        <p:nvPicPr>
          <p:cNvPr id="5" name="Picture 4" descr="MMS Logo">
            <a:extLst>
              <a:ext uri="{FF2B5EF4-FFF2-40B4-BE49-F238E27FC236}">
                <a16:creationId xmlns:a16="http://schemas.microsoft.com/office/drawing/2014/main" id="{7874FAA7-EB4D-5A79-909E-CB927AFCC6F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8706" y="1955345"/>
            <a:ext cx="3702232" cy="212063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A0141027-F066-B9AE-93FD-9C9448960CDB}"/>
              </a:ext>
            </a:extLst>
          </p:cNvPr>
          <p:cNvSpPr/>
          <p:nvPr userDrawn="1"/>
        </p:nvSpPr>
        <p:spPr>
          <a:xfrm>
            <a:off x="3177604" y="454155"/>
            <a:ext cx="5836791" cy="1200329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en-US" sz="7200" b="1" u="none" cap="none" spc="0" baseline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Extended Q&amp;A</a:t>
            </a:r>
          </a:p>
        </p:txBody>
      </p:sp>
      <p:pic>
        <p:nvPicPr>
          <p:cNvPr id="11" name="Picture 10" descr="Patch My PC">
            <a:extLst>
              <a:ext uri="{FF2B5EF4-FFF2-40B4-BE49-F238E27FC236}">
                <a16:creationId xmlns:a16="http://schemas.microsoft.com/office/drawing/2014/main" id="{F837D305-2B1E-D93E-4951-99C287BF88B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30" y="4855464"/>
            <a:ext cx="2517396" cy="1828800"/>
          </a:xfrm>
          <a:prstGeom prst="rect">
            <a:avLst/>
          </a:prstGeom>
        </p:spPr>
      </p:pic>
      <p:pic>
        <p:nvPicPr>
          <p:cNvPr id="13" name="Picture 12" descr="Adaptiva">
            <a:extLst>
              <a:ext uri="{FF2B5EF4-FFF2-40B4-BE49-F238E27FC236}">
                <a16:creationId xmlns:a16="http://schemas.microsoft.com/office/drawing/2014/main" id="{A777C97A-20FD-B88A-2F54-E9D359B26EF0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2415" y="5291519"/>
            <a:ext cx="1568545" cy="365760"/>
          </a:xfrm>
          <a:prstGeom prst="rect">
            <a:avLst/>
          </a:prstGeom>
        </p:spPr>
      </p:pic>
      <p:pic>
        <p:nvPicPr>
          <p:cNvPr id="17" name="Graphic 16" descr="2Pint Software">
            <a:extLst>
              <a:ext uri="{FF2B5EF4-FFF2-40B4-BE49-F238E27FC236}">
                <a16:creationId xmlns:a16="http://schemas.microsoft.com/office/drawing/2014/main" id="{67F8DDDD-DFAE-B059-F17D-48D5058DC49B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35656" y="5325038"/>
            <a:ext cx="1194868" cy="298717"/>
          </a:xfrm>
          <a:prstGeom prst="rect">
            <a:avLst/>
          </a:prstGeom>
        </p:spPr>
      </p:pic>
      <p:pic>
        <p:nvPicPr>
          <p:cNvPr id="19" name="Picture 18" descr="Microsoft">
            <a:extLst>
              <a:ext uri="{FF2B5EF4-FFF2-40B4-BE49-F238E27FC236}">
                <a16:creationId xmlns:a16="http://schemas.microsoft.com/office/drawing/2014/main" id="{F1B0E5FC-C842-2CF5-F268-35CF4E989D69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5220" y="4956590"/>
            <a:ext cx="2310575" cy="1035615"/>
          </a:xfrm>
          <a:prstGeom prst="rect">
            <a:avLst/>
          </a:prstGeom>
        </p:spPr>
      </p:pic>
      <p:pic>
        <p:nvPicPr>
          <p:cNvPr id="25" name="Picture 24" descr="A picture containing logo&#10;&#10;Description automatically generated">
            <a:extLst>
              <a:ext uri="{FF2B5EF4-FFF2-40B4-BE49-F238E27FC236}">
                <a16:creationId xmlns:a16="http://schemas.microsoft.com/office/drawing/2014/main" id="{79929C4D-B2BA-AF03-83C3-8650953C41FE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9845" y="6103313"/>
            <a:ext cx="1658985" cy="402336"/>
          </a:xfrm>
          <a:prstGeom prst="rect">
            <a:avLst/>
          </a:prstGeom>
        </p:spPr>
      </p:pic>
      <p:pic>
        <p:nvPicPr>
          <p:cNvPr id="3" name="Picture 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1C704308-21F2-44A4-74D7-54F415FC6F36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4406" y="6178426"/>
            <a:ext cx="1263474" cy="222709"/>
          </a:xfrm>
          <a:prstGeom prst="rect">
            <a:avLst/>
          </a:prstGeom>
        </p:spPr>
      </p:pic>
      <p:pic>
        <p:nvPicPr>
          <p:cNvPr id="4" name="Picture 3" descr="A black and white logo&#10;&#10;Description automatically generated with low confidence">
            <a:extLst>
              <a:ext uri="{FF2B5EF4-FFF2-40B4-BE49-F238E27FC236}">
                <a16:creationId xmlns:a16="http://schemas.microsoft.com/office/drawing/2014/main" id="{3E4A1A8A-4BE9-B4FC-2B2B-E40F607BCD0E}"/>
              </a:ext>
            </a:extLst>
          </p:cNvPr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738" y="6023901"/>
            <a:ext cx="531761" cy="531761"/>
          </a:xfrm>
          <a:prstGeom prst="rect">
            <a:avLst/>
          </a:prstGeom>
        </p:spPr>
      </p:pic>
      <p:pic>
        <p:nvPicPr>
          <p:cNvPr id="6" name="Picture 5" descr="A picture containing logo&#10;&#10;Description automatically generated">
            <a:extLst>
              <a:ext uri="{FF2B5EF4-FFF2-40B4-BE49-F238E27FC236}">
                <a16:creationId xmlns:a16="http://schemas.microsoft.com/office/drawing/2014/main" id="{5FAC9FF6-3344-53B0-ED7E-28F6FA59D0B4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30491" y="5172921"/>
            <a:ext cx="2073349" cy="594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8655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eaker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blue light in the dark&#10;&#10;Description automatically generated with low confidence">
            <a:extLst>
              <a:ext uri="{FF2B5EF4-FFF2-40B4-BE49-F238E27FC236}">
                <a16:creationId xmlns:a16="http://schemas.microsoft.com/office/drawing/2014/main" id="{E490237C-99B3-4664-7462-6C4BF3FC732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52627"/>
            <a:ext cx="12192000" cy="5612369"/>
          </a:xfrm>
          <a:prstGeom prst="rect">
            <a:avLst/>
          </a:prstGeom>
        </p:spPr>
      </p:pic>
      <p:pic>
        <p:nvPicPr>
          <p:cNvPr id="6" name="Picture 5" descr="MMS Logo">
            <a:extLst>
              <a:ext uri="{FF2B5EF4-FFF2-40B4-BE49-F238E27FC236}">
                <a16:creationId xmlns:a16="http://schemas.microsoft.com/office/drawing/2014/main" id="{58B90811-A51E-65F2-5CD6-98D6CF98110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0000"/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625" y="5930596"/>
            <a:ext cx="1596375" cy="914400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D0F2FDBB-FB45-8FD2-5F71-DB342D59755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396859" y="1581880"/>
            <a:ext cx="2703513" cy="25384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B765F7A9-F279-484D-0F3B-4BB46B514D6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14594" y="1579653"/>
            <a:ext cx="2703513" cy="2538413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F6FE98B-7FAF-CBE0-DE78-7629C4DAC585}"/>
              </a:ext>
            </a:extLst>
          </p:cNvPr>
          <p:cNvSpPr/>
          <p:nvPr userDrawn="1"/>
        </p:nvSpPr>
        <p:spPr>
          <a:xfrm>
            <a:off x="4293904" y="195263"/>
            <a:ext cx="3604192" cy="1200329"/>
          </a:xfrm>
          <a:prstGeom prst="rect">
            <a:avLst/>
          </a:prstGeom>
          <a:noFill/>
        </p:spPr>
        <p:txBody>
          <a:bodyPr vert="horz" wrap="none" lIns="91440" tIns="45720" rIns="91440" bIns="45720">
            <a:spAutoFit/>
          </a:bodyPr>
          <a:lstStyle/>
          <a:p>
            <a:pPr algn="ctr"/>
            <a:r>
              <a:rPr lang="en-US" sz="7200" b="1" u="none" cap="none" spc="0" baseline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Speakers</a:t>
            </a:r>
          </a:p>
        </p:txBody>
      </p:sp>
      <p:pic>
        <p:nvPicPr>
          <p:cNvPr id="11" name="Graphic 10" descr="Radio microphone with solid fill">
            <a:extLst>
              <a:ext uri="{FF2B5EF4-FFF2-40B4-BE49-F238E27FC236}">
                <a16:creationId xmlns:a16="http://schemas.microsoft.com/office/drawing/2014/main" id="{081F717A-90EF-F96A-D83B-54E6307A315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459804" y="338227"/>
            <a:ext cx="914400" cy="914400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2E8946D3-04F0-0641-9424-10E785AD7371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439693" y="4206239"/>
            <a:ext cx="4572000" cy="4572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Speaker 1 Name</a:t>
            </a:r>
          </a:p>
        </p:txBody>
      </p:sp>
      <p:sp>
        <p:nvSpPr>
          <p:cNvPr id="18" name="Text Placeholder 16">
            <a:extLst>
              <a:ext uri="{FF2B5EF4-FFF2-40B4-BE49-F238E27FC236}">
                <a16:creationId xmlns:a16="http://schemas.microsoft.com/office/drawing/2014/main" id="{4E852539-A3B0-BF16-FE8E-4CC8EFF8ACE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168867" y="4206239"/>
            <a:ext cx="4572000" cy="4572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Speaker 2 Name</a:t>
            </a:r>
          </a:p>
        </p:txBody>
      </p:sp>
      <p:sp>
        <p:nvSpPr>
          <p:cNvPr id="19" name="Text Placeholder 16">
            <a:extLst>
              <a:ext uri="{FF2B5EF4-FFF2-40B4-BE49-F238E27FC236}">
                <a16:creationId xmlns:a16="http://schemas.microsoft.com/office/drawing/2014/main" id="{F8B8F0D3-A682-04D8-7E0B-F26D56163FA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439693" y="5303520"/>
            <a:ext cx="4572000" cy="914400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Speaker 1 contact info</a:t>
            </a:r>
          </a:p>
        </p:txBody>
      </p:sp>
      <p:sp>
        <p:nvSpPr>
          <p:cNvPr id="20" name="Text Placeholder 16">
            <a:extLst>
              <a:ext uri="{FF2B5EF4-FFF2-40B4-BE49-F238E27FC236}">
                <a16:creationId xmlns:a16="http://schemas.microsoft.com/office/drawing/2014/main" id="{A3D27F1E-071E-F20C-9FA4-6FF3260A111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180307" y="5303520"/>
            <a:ext cx="4572000" cy="914400"/>
          </a:xfrm>
        </p:spPr>
        <p:txBody>
          <a:bodyPr/>
          <a:lstStyle>
            <a:lvl1pPr marL="0" indent="0" algn="ctr">
              <a:buFontTx/>
              <a:buNone/>
              <a:defRPr sz="2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Speaker 2 contact info</a:t>
            </a:r>
          </a:p>
        </p:txBody>
      </p:sp>
      <p:sp>
        <p:nvSpPr>
          <p:cNvPr id="21" name="Text Placeholder 16">
            <a:extLst>
              <a:ext uri="{FF2B5EF4-FFF2-40B4-BE49-F238E27FC236}">
                <a16:creationId xmlns:a16="http://schemas.microsoft.com/office/drawing/2014/main" id="{725C257A-1E0B-90CB-FDAB-F164B5FB84B2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439693" y="4754880"/>
            <a:ext cx="4572000" cy="457200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Speaker 1 info</a:t>
            </a:r>
          </a:p>
        </p:txBody>
      </p:sp>
      <p:sp>
        <p:nvSpPr>
          <p:cNvPr id="22" name="Text Placeholder 16">
            <a:extLst>
              <a:ext uri="{FF2B5EF4-FFF2-40B4-BE49-F238E27FC236}">
                <a16:creationId xmlns:a16="http://schemas.microsoft.com/office/drawing/2014/main" id="{F028274B-3D73-8DB7-57F5-8758A576159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180350" y="4754880"/>
            <a:ext cx="4572000" cy="457200"/>
          </a:xfrm>
        </p:spPr>
        <p:txBody>
          <a:bodyPr>
            <a:normAutofit/>
          </a:bodyPr>
          <a:lstStyle>
            <a:lvl1pPr marL="0" indent="0" algn="ctr">
              <a:buFontTx/>
              <a:buNone/>
              <a:defRPr sz="2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Speaker 2 info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E3E2B6C-976C-B840-C89F-B4F3065660F9}"/>
              </a:ext>
            </a:extLst>
          </p:cNvPr>
          <p:cNvSpPr/>
          <p:nvPr userDrawn="1"/>
        </p:nvSpPr>
        <p:spPr>
          <a:xfrm>
            <a:off x="2286669" y="6401767"/>
            <a:ext cx="7618661" cy="259381"/>
          </a:xfrm>
          <a:prstGeom prst="rect">
            <a:avLst/>
          </a:pr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0" cap="none" spc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Can’t see our slides? Can’t hear? Need to repeat the question? Call us out!</a:t>
            </a:r>
          </a:p>
        </p:txBody>
      </p:sp>
    </p:spTree>
    <p:extLst>
      <p:ext uri="{BB962C8B-B14F-4D97-AF65-F5344CB8AC3E}">
        <p14:creationId xmlns:p14="http://schemas.microsoft.com/office/powerpoint/2010/main" val="25389390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0F2B3F-34C9-5D81-3C0A-03B2A2A13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A0340-D9A2-712E-B180-0639532538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 descr="MMS Logo">
            <a:extLst>
              <a:ext uri="{FF2B5EF4-FFF2-40B4-BE49-F238E27FC236}">
                <a16:creationId xmlns:a16="http://schemas.microsoft.com/office/drawing/2014/main" id="{B20E1BA0-F24A-EC19-2D43-C2AEF38D6F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625" y="5930596"/>
            <a:ext cx="1596375" cy="9144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13F5F04C-5E3E-333C-217E-CEBF980C8D1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6464" y="1258200"/>
            <a:ext cx="11838562" cy="645279"/>
          </a:xfrm>
          <a:prstGeom prst="rect">
            <a:avLst/>
          </a:prstGeom>
        </p:spPr>
      </p:pic>
      <p:pic>
        <p:nvPicPr>
          <p:cNvPr id="10" name="Picture 9" descr="A bright light in the dark&#10;&#10;Description automatically generated with low confidence">
            <a:extLst>
              <a:ext uri="{FF2B5EF4-FFF2-40B4-BE49-F238E27FC236}">
                <a16:creationId xmlns:a16="http://schemas.microsoft.com/office/drawing/2014/main" id="{72D0BEF5-391D-B1DB-EA26-EB0B2AE1A14F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3890"/>
            <a:ext cx="12192000" cy="549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9407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picture containing stove&#10;&#10;Description automatically generated">
            <a:extLst>
              <a:ext uri="{FF2B5EF4-FFF2-40B4-BE49-F238E27FC236}">
                <a16:creationId xmlns:a16="http://schemas.microsoft.com/office/drawing/2014/main" id="{57BE92C4-FAA5-2D31-F680-4157A38FAA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5404"/>
            <a:ext cx="12192000" cy="63471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50F2B3F-34C9-5D81-3C0A-03B2A2A13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4A0340-D9A2-712E-B180-0639532538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7" name="Picture 6" descr="MMS Logo">
            <a:extLst>
              <a:ext uri="{FF2B5EF4-FFF2-40B4-BE49-F238E27FC236}">
                <a16:creationId xmlns:a16="http://schemas.microsoft.com/office/drawing/2014/main" id="{B20E1BA0-F24A-EC19-2D43-C2AEF38D6F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625" y="5930596"/>
            <a:ext cx="1596375" cy="914400"/>
          </a:xfrm>
          <a:prstGeom prst="rect">
            <a:avLst/>
          </a:prstGeom>
        </p:spPr>
      </p:pic>
      <p:pic>
        <p:nvPicPr>
          <p:cNvPr id="12" name="Graphic 11">
            <a:extLst>
              <a:ext uri="{FF2B5EF4-FFF2-40B4-BE49-F238E27FC236}">
                <a16:creationId xmlns:a16="http://schemas.microsoft.com/office/drawing/2014/main" id="{13F5F04C-5E3E-333C-217E-CEBF980C8D13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26464" y="1258200"/>
            <a:ext cx="11838562" cy="645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78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65EE4-0A4A-2B2C-119B-2F341C139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11DF5D-CB3B-BA76-1722-DD0D7E7805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MMS Logo">
            <a:extLst>
              <a:ext uri="{FF2B5EF4-FFF2-40B4-BE49-F238E27FC236}">
                <a16:creationId xmlns:a16="http://schemas.microsoft.com/office/drawing/2014/main" id="{7A94F116-969A-0346-AE10-98CF6F785B0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625" y="5930596"/>
            <a:ext cx="1596375" cy="914400"/>
          </a:xfrm>
          <a:prstGeom prst="rect">
            <a:avLst/>
          </a:prstGeom>
        </p:spPr>
      </p:pic>
      <p:pic>
        <p:nvPicPr>
          <p:cNvPr id="8" name="Picture 7" descr="A picture containing furniture, curtain&#10;&#10;Description automatically generated">
            <a:extLst>
              <a:ext uri="{FF2B5EF4-FFF2-40B4-BE49-F238E27FC236}">
                <a16:creationId xmlns:a16="http://schemas.microsoft.com/office/drawing/2014/main" id="{3AC1A3A1-7EDB-D367-2230-49C5F099A59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2379" y="0"/>
            <a:ext cx="960724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01956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mo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light&#10;&#10;Description automatically generated">
            <a:extLst>
              <a:ext uri="{FF2B5EF4-FFF2-40B4-BE49-F238E27FC236}">
                <a16:creationId xmlns:a16="http://schemas.microsoft.com/office/drawing/2014/main" id="{5110E348-D1E5-9CDA-595A-F6384884FE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839" y="0"/>
            <a:ext cx="1100232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665EE4-0A4A-2B2C-119B-2F341C139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14408" y="1700011"/>
            <a:ext cx="7933041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11DF5D-CB3B-BA76-1722-DD0D7E7805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414408" y="4579736"/>
            <a:ext cx="7933041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pic>
        <p:nvPicPr>
          <p:cNvPr id="5" name="Picture 4" descr="MMS Logo">
            <a:extLst>
              <a:ext uri="{FF2B5EF4-FFF2-40B4-BE49-F238E27FC236}">
                <a16:creationId xmlns:a16="http://schemas.microsoft.com/office/drawing/2014/main" id="{7A94F116-969A-0346-AE10-98CF6F785B0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625" y="5930596"/>
            <a:ext cx="1596375" cy="9144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EF6BDD6-65D1-E9C5-ACC8-28AEF699CDAA}"/>
              </a:ext>
            </a:extLst>
          </p:cNvPr>
          <p:cNvSpPr/>
          <p:nvPr userDrawn="1"/>
        </p:nvSpPr>
        <p:spPr>
          <a:xfrm>
            <a:off x="1173627" y="2090755"/>
            <a:ext cx="1661993" cy="3376886"/>
          </a:xfrm>
          <a:prstGeom prst="rect">
            <a:avLst/>
          </a:prstGeom>
          <a:noFill/>
        </p:spPr>
        <p:txBody>
          <a:bodyPr vert="vert270" wrap="none" lIns="91440" tIns="45720" rIns="91440" bIns="45720">
            <a:spAutoFit/>
          </a:bodyPr>
          <a:lstStyle/>
          <a:p>
            <a:pPr algn="ctr"/>
            <a:r>
              <a:rPr lang="en-US" sz="9600" b="1" u="none" cap="none" spc="0" baseline="0">
                <a:ln w="0"/>
                <a:solidFill>
                  <a:schemeClr val="bg1">
                    <a:alpha val="25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1602785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2CA98-158E-037A-C94E-E38DC53486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DAACDB-B0A5-F82A-E06F-F66C4B0C2D2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498060"/>
            <a:ext cx="5181600" cy="46789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BF707E-1F23-C8BE-85CC-91A13D768C0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498060"/>
            <a:ext cx="5181600" cy="467890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8" name="Picture 7" descr="MMS Logo">
            <a:extLst>
              <a:ext uri="{FF2B5EF4-FFF2-40B4-BE49-F238E27FC236}">
                <a16:creationId xmlns:a16="http://schemas.microsoft.com/office/drawing/2014/main" id="{2A1EA3AB-2287-A909-3F79-BFFF9117BF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625" y="5930596"/>
            <a:ext cx="1596375" cy="914400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7004620A-8B56-621C-CE78-C55792A93B3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6464" y="1258200"/>
            <a:ext cx="11838562" cy="645279"/>
          </a:xfrm>
          <a:prstGeom prst="rect">
            <a:avLst/>
          </a:prstGeom>
        </p:spPr>
      </p:pic>
      <p:pic>
        <p:nvPicPr>
          <p:cNvPr id="6" name="Picture 5" descr="A bright light in the dark&#10;&#10;Description automatically generated with low confidence">
            <a:extLst>
              <a:ext uri="{FF2B5EF4-FFF2-40B4-BE49-F238E27FC236}">
                <a16:creationId xmlns:a16="http://schemas.microsoft.com/office/drawing/2014/main" id="{2A8CA218-DE68-3044-6BDB-9FB17BCF394D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3890"/>
            <a:ext cx="12192000" cy="549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8819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bg>
      <p:bgPr>
        <a:solidFill>
          <a:schemeClr val="tx1">
            <a:alpha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643FC6-9D49-7EE7-65B3-940E598094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795528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8AD4CF-A6B7-AD69-E2EF-D5CF1E53C0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515787"/>
            <a:ext cx="5157787" cy="4852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D8C1A2-5CFB-9DDA-598C-3D6E4DB535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091448"/>
            <a:ext cx="5157787" cy="409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CD7FFAF-6DE1-D7D2-9D0C-7DA4C93200A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515787"/>
            <a:ext cx="5183188" cy="4852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C2BCB2A-881F-6F25-A415-DE218744AFE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91448"/>
            <a:ext cx="5183188" cy="40982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" name="Picture 9" descr="MMS Logo">
            <a:extLst>
              <a:ext uri="{FF2B5EF4-FFF2-40B4-BE49-F238E27FC236}">
                <a16:creationId xmlns:a16="http://schemas.microsoft.com/office/drawing/2014/main" id="{A3D86560-F6A7-2176-B497-5661E33D251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625" y="5930596"/>
            <a:ext cx="1596375" cy="914400"/>
          </a:xfrm>
          <a:prstGeom prst="rect">
            <a:avLst/>
          </a:prstGeom>
        </p:spPr>
      </p:pic>
      <p:pic>
        <p:nvPicPr>
          <p:cNvPr id="11" name="Graphic 10">
            <a:extLst>
              <a:ext uri="{FF2B5EF4-FFF2-40B4-BE49-F238E27FC236}">
                <a16:creationId xmlns:a16="http://schemas.microsoft.com/office/drawing/2014/main" id="{21359E03-5C70-33E3-CD0F-EA5EAB2271F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6464" y="1258200"/>
            <a:ext cx="11838562" cy="645279"/>
          </a:xfrm>
          <a:prstGeom prst="rect">
            <a:avLst/>
          </a:prstGeom>
        </p:spPr>
      </p:pic>
      <p:pic>
        <p:nvPicPr>
          <p:cNvPr id="8" name="Picture 7" descr="A bright light in the dark&#10;&#10;Description automatically generated with low confidence">
            <a:extLst>
              <a:ext uri="{FF2B5EF4-FFF2-40B4-BE49-F238E27FC236}">
                <a16:creationId xmlns:a16="http://schemas.microsoft.com/office/drawing/2014/main" id="{C88F1D33-ECBC-EB1F-4B61-92090494B528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3890"/>
            <a:ext cx="12192000" cy="549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8888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19ACD-72B3-1EDF-3267-2C3F86B844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6" name="Picture 5" descr="MMS Logo">
            <a:extLst>
              <a:ext uri="{FF2B5EF4-FFF2-40B4-BE49-F238E27FC236}">
                <a16:creationId xmlns:a16="http://schemas.microsoft.com/office/drawing/2014/main" id="{58B90811-A51E-65F2-5CD6-98D6CF98110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625" y="5930596"/>
            <a:ext cx="1596375" cy="914400"/>
          </a:xfrm>
          <a:prstGeom prst="rect">
            <a:avLst/>
          </a:prstGeom>
        </p:spPr>
      </p:pic>
      <p:pic>
        <p:nvPicPr>
          <p:cNvPr id="7" name="Graphic 6">
            <a:extLst>
              <a:ext uri="{FF2B5EF4-FFF2-40B4-BE49-F238E27FC236}">
                <a16:creationId xmlns:a16="http://schemas.microsoft.com/office/drawing/2014/main" id="{42E1CD3F-6E26-737A-C882-D9F7FE0E9F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26464" y="1258200"/>
            <a:ext cx="11838562" cy="645279"/>
          </a:xfrm>
          <a:prstGeom prst="rect">
            <a:avLst/>
          </a:prstGeom>
        </p:spPr>
      </p:pic>
      <p:pic>
        <p:nvPicPr>
          <p:cNvPr id="4" name="Picture 3" descr="A bright light in the dark&#10;&#10;Description automatically generated with low confidence">
            <a:extLst>
              <a:ext uri="{FF2B5EF4-FFF2-40B4-BE49-F238E27FC236}">
                <a16:creationId xmlns:a16="http://schemas.microsoft.com/office/drawing/2014/main" id="{8A26E6CD-9A83-BF2B-8D84-D95DCB337E5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alphaModFix amt="2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83890"/>
            <a:ext cx="12192000" cy="54902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661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A365651-282E-586C-B06B-5DB5D99446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924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6913A01-90A4-D2D1-24E8-69DD5F5347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507787"/>
            <a:ext cx="10515600" cy="4669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21251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62" r:id="rId4"/>
    <p:sldLayoutId id="2147483651" r:id="rId5"/>
    <p:sldLayoutId id="2147483659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63" r:id="rId13"/>
    <p:sldLayoutId id="2147483661" r:id="rId1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Wingdings" panose="05000000000000000000" pitchFamily="2" charset="2"/>
        <a:buChar char="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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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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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.microsoft.com/en-us/mem/configmgr/osd/understand/task-sequence-variables" TargetMode="External"/><Relationship Id="rId2" Type="http://schemas.openxmlformats.org/officeDocument/2006/relationships/hyperlink" Target="https://learn.microsoft.com/en-us/mem/configmgr/osd/understand/using-task-sequence-variables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FD73D28-962F-8E43-5907-544A140D2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TCSMUG – OSD Day 2023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30A130-0D00-7790-26E9-044787E6435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@miketerrill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3731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>
            <a:extLst>
              <a:ext uri="{FF2B5EF4-FFF2-40B4-BE49-F238E27FC236}">
                <a16:creationId xmlns:a16="http://schemas.microsoft.com/office/drawing/2014/main" id="{12A8E605-A345-F92B-3CF7-0437D4F32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322" y="350467"/>
            <a:ext cx="7933041" cy="912560"/>
          </a:xfrm>
        </p:spPr>
        <p:txBody>
          <a:bodyPr>
            <a:normAutofit/>
          </a:bodyPr>
          <a:lstStyle/>
          <a:p>
            <a:r>
              <a:rPr lang="en-US" sz="4800"/>
              <a:t>Variables, Variables, Variables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286D55C7-4782-151F-6996-51B0ECE4F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94104" y="5918680"/>
            <a:ext cx="7933041" cy="667178"/>
          </a:xfrm>
        </p:spPr>
        <p:txBody>
          <a:bodyPr/>
          <a:lstStyle/>
          <a:p>
            <a:r>
              <a:rPr lang="en-US"/>
              <a:t>Variables are fun!</a:t>
            </a:r>
          </a:p>
        </p:txBody>
      </p:sp>
    </p:spTree>
    <p:extLst>
      <p:ext uri="{BB962C8B-B14F-4D97-AF65-F5344CB8AC3E}">
        <p14:creationId xmlns:p14="http://schemas.microsoft.com/office/powerpoint/2010/main" val="30602581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54686-E403-224A-570D-6AD1962FE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App/Package Mapping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7C443-A519-CA6C-F515-F098DE1D8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Variables for Applications and Packages</a:t>
            </a:r>
          </a:p>
          <a:p>
            <a:r>
              <a:rPr lang="en-US" dirty="0"/>
              <a:t>Reduce the time it takes to start the Task Sequence</a:t>
            </a:r>
          </a:p>
          <a:p>
            <a:r>
              <a:rPr lang="en-US" dirty="0"/>
              <a:t>Eliminate potential outages</a:t>
            </a:r>
          </a:p>
          <a:p>
            <a:r>
              <a:rPr lang="en-US" dirty="0"/>
              <a:t>Poor man’s method</a:t>
            </a:r>
          </a:p>
        </p:txBody>
      </p:sp>
    </p:spTree>
    <p:extLst>
      <p:ext uri="{BB962C8B-B14F-4D97-AF65-F5344CB8AC3E}">
        <p14:creationId xmlns:p14="http://schemas.microsoft.com/office/powerpoint/2010/main" val="14101864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>
            <a:extLst>
              <a:ext uri="{FF2B5EF4-FFF2-40B4-BE49-F238E27FC236}">
                <a16:creationId xmlns:a16="http://schemas.microsoft.com/office/drawing/2014/main" id="{12A8E605-A345-F92B-3CF7-0437D4F32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322" y="350467"/>
            <a:ext cx="7933041" cy="912560"/>
          </a:xfrm>
        </p:spPr>
        <p:txBody>
          <a:bodyPr>
            <a:normAutofit/>
          </a:bodyPr>
          <a:lstStyle/>
          <a:p>
            <a:r>
              <a:rPr lang="en-US" sz="3600" dirty="0"/>
              <a:t>App/Package Mapping</a:t>
            </a:r>
            <a:endParaRPr lang="en-US" sz="4800" dirty="0"/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286D55C7-4782-151F-6996-51B0ECE4F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94104" y="5918680"/>
            <a:ext cx="7933041" cy="66717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0171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54686-E403-224A-570D-6AD1962FE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Provision 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7C443-A519-CA6C-F515-F098DE1D8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err="1"/>
              <a:t>CCMSetup</a:t>
            </a:r>
            <a:r>
              <a:rPr lang="en-US"/>
              <a:t> command line property that is used to start a task sequence on a client after it successfully registers with the site</a:t>
            </a:r>
          </a:p>
          <a:p>
            <a:r>
              <a:rPr lang="en-US"/>
              <a:t>Main (intended) use case: Windows Autopilot and/or Microsoft Intune – install the Configuration Manager client for co-management and then run a task sequence to install apps, software updates, or configure settings</a:t>
            </a:r>
          </a:p>
          <a:p>
            <a:r>
              <a:rPr lang="en-US"/>
              <a:t>Default Client Settings are used</a:t>
            </a:r>
          </a:p>
          <a:p>
            <a:pPr lvl="1"/>
            <a:r>
              <a:rPr lang="en-US"/>
              <a:t>Cloud Services: Enable clients to use a cloud management gateway and Allow access to cloud distribution point</a:t>
            </a:r>
          </a:p>
          <a:p>
            <a:pPr lvl="1"/>
            <a:r>
              <a:rPr lang="en-US"/>
              <a:t>Computer Agent: PowerShell execution policy</a:t>
            </a:r>
          </a:p>
        </p:txBody>
      </p:sp>
    </p:spTree>
    <p:extLst>
      <p:ext uri="{BB962C8B-B14F-4D97-AF65-F5344CB8AC3E}">
        <p14:creationId xmlns:p14="http://schemas.microsoft.com/office/powerpoint/2010/main" val="6311615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48E4D2-F7D8-17B3-7C08-447F9BD75D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/>
              <a:t>Provision TS - Non-OS deployment task sequence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F049C1-0AFB-702B-7904-653CDE4BC92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Check Readiness</a:t>
            </a:r>
          </a:p>
          <a:p>
            <a:r>
              <a:rPr lang="en-US" dirty="0"/>
              <a:t>Connect To Network Folder</a:t>
            </a:r>
          </a:p>
          <a:p>
            <a:r>
              <a:rPr lang="en-US" dirty="0"/>
              <a:t>Download Package Content</a:t>
            </a:r>
          </a:p>
          <a:p>
            <a:r>
              <a:rPr lang="en-US" dirty="0"/>
              <a:t>*Enable BitLocker</a:t>
            </a:r>
          </a:p>
          <a:p>
            <a:r>
              <a:rPr lang="en-US" dirty="0"/>
              <a:t>Install Application</a:t>
            </a:r>
          </a:p>
          <a:p>
            <a:r>
              <a:rPr lang="en-US" dirty="0"/>
              <a:t>Install Package</a:t>
            </a:r>
          </a:p>
          <a:p>
            <a:r>
              <a:rPr lang="en-US" dirty="0"/>
              <a:t>Install Software Updates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DA002C1-07AB-4E26-01A8-3365B3BCEAFB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Restart Computer</a:t>
            </a:r>
          </a:p>
          <a:p>
            <a:r>
              <a:rPr lang="en-US"/>
              <a:t>Run Command Line</a:t>
            </a:r>
          </a:p>
          <a:p>
            <a:r>
              <a:rPr lang="en-US"/>
              <a:t>Run PowerShell Script</a:t>
            </a:r>
          </a:p>
          <a:p>
            <a:r>
              <a:rPr lang="en-US"/>
              <a:t>Run Task Sequence</a:t>
            </a:r>
          </a:p>
          <a:p>
            <a:r>
              <a:rPr lang="en-US"/>
              <a:t>Set Dynamic Variables</a:t>
            </a:r>
          </a:p>
          <a:p>
            <a:r>
              <a:rPr lang="en-US"/>
              <a:t>Set Task Sequence Variable</a:t>
            </a:r>
          </a:p>
          <a:p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C4A628A-1E8E-2868-CD64-F0BD5585DC87}"/>
              </a:ext>
            </a:extLst>
          </p:cNvPr>
          <p:cNvSpPr txBox="1"/>
          <p:nvPr/>
        </p:nvSpPr>
        <p:spPr>
          <a:xfrm>
            <a:off x="3138055" y="6176963"/>
            <a:ext cx="4613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*Requires 2303 + HFRU or later</a:t>
            </a:r>
          </a:p>
        </p:txBody>
      </p:sp>
    </p:spTree>
    <p:extLst>
      <p:ext uri="{BB962C8B-B14F-4D97-AF65-F5344CB8AC3E}">
        <p14:creationId xmlns:p14="http://schemas.microsoft.com/office/powerpoint/2010/main" val="21132334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65F3BEB-8355-8E7C-D720-7010769589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4104" y="1263027"/>
            <a:ext cx="9133333" cy="4571429"/>
          </a:xfrm>
          <a:prstGeom prst="rect">
            <a:avLst/>
          </a:prstGeom>
        </p:spPr>
      </p:pic>
      <p:sp>
        <p:nvSpPr>
          <p:cNvPr id="10" name="Title 3">
            <a:extLst>
              <a:ext uri="{FF2B5EF4-FFF2-40B4-BE49-F238E27FC236}">
                <a16:creationId xmlns:a16="http://schemas.microsoft.com/office/drawing/2014/main" id="{12A8E605-A345-F92B-3CF7-0437D4F32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322" y="350467"/>
            <a:ext cx="7933041" cy="912560"/>
          </a:xfrm>
        </p:spPr>
        <p:txBody>
          <a:bodyPr>
            <a:normAutofit fontScale="90000"/>
          </a:bodyPr>
          <a:lstStyle/>
          <a:p>
            <a:r>
              <a:rPr lang="en-US" dirty="0"/>
              <a:t>Hacking Provision TS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286D55C7-4782-151F-6996-51B0ECE4F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94104" y="5918680"/>
            <a:ext cx="7933041" cy="667178"/>
          </a:xfrm>
        </p:spPr>
        <p:txBody>
          <a:bodyPr/>
          <a:lstStyle/>
          <a:p>
            <a:r>
              <a:rPr lang="en-US"/>
              <a:t>Sit down, shut up, and hang on!!!</a:t>
            </a:r>
          </a:p>
        </p:txBody>
      </p:sp>
    </p:spTree>
    <p:extLst>
      <p:ext uri="{BB962C8B-B14F-4D97-AF65-F5344CB8AC3E}">
        <p14:creationId xmlns:p14="http://schemas.microsoft.com/office/powerpoint/2010/main" val="16931654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>
            <a:extLst>
              <a:ext uri="{FF2B5EF4-FFF2-40B4-BE49-F238E27FC236}">
                <a16:creationId xmlns:a16="http://schemas.microsoft.com/office/drawing/2014/main" id="{12A8E605-A345-F92B-3CF7-0437D4F32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322" y="350467"/>
            <a:ext cx="7933041" cy="1938822"/>
          </a:xfrm>
        </p:spPr>
        <p:txBody>
          <a:bodyPr>
            <a:noAutofit/>
          </a:bodyPr>
          <a:lstStyle/>
          <a:p>
            <a:r>
              <a:rPr lang="en-US" sz="5400" dirty="0"/>
              <a:t>BitLocker + OSD &amp; Provision TS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286D55C7-4782-151F-6996-51B0ECE4F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94104" y="5918680"/>
            <a:ext cx="7933041" cy="66717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794871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57818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84441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54686-E403-224A-570D-6AD1962FE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Agenda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7C443-A519-CA6C-F515-F098DE1D8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Task Sequence Modules</a:t>
            </a:r>
          </a:p>
          <a:p>
            <a:r>
              <a:rPr lang="en-US" dirty="0"/>
              <a:t>Variables, Variables, Variables</a:t>
            </a:r>
          </a:p>
          <a:p>
            <a:r>
              <a:rPr lang="en-US" dirty="0"/>
              <a:t>App/Package Mapping</a:t>
            </a:r>
          </a:p>
          <a:p>
            <a:r>
              <a:rPr lang="en-US" dirty="0"/>
              <a:t>Provision TS</a:t>
            </a:r>
          </a:p>
          <a:p>
            <a:r>
              <a:rPr lang="en-US" dirty="0"/>
              <a:t>BitLocker + OSD &amp; Provision TS</a:t>
            </a:r>
          </a:p>
        </p:txBody>
      </p:sp>
    </p:spTree>
    <p:extLst>
      <p:ext uri="{BB962C8B-B14F-4D97-AF65-F5344CB8AC3E}">
        <p14:creationId xmlns:p14="http://schemas.microsoft.com/office/powerpoint/2010/main" val="26924789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5C68930-3139-A8F7-E01D-4BD443990F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!!!WARNING!!!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581B598A-CB65-7993-3FCF-42623BB7A3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marL="0" indent="0" algn="ctr">
              <a:buNone/>
            </a:pPr>
            <a:r>
              <a:rPr lang="en-US" sz="4000"/>
              <a:t>Some of the examples you are about to see may or may NOT be supported. USE AT YOUR OWN RISK!</a:t>
            </a:r>
          </a:p>
          <a:p>
            <a:pPr marL="0" indent="0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53828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54686-E403-224A-570D-6AD1962FE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Task Sequence Modules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7C443-A519-CA6C-F515-F098DE1D8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Reduce, Reuse, Recycle</a:t>
            </a:r>
          </a:p>
          <a:p>
            <a:pPr lvl="1"/>
            <a:r>
              <a:rPr lang="en-US" dirty="0"/>
              <a:t>Reduce calling the same steps in multiple Task Sequences</a:t>
            </a:r>
          </a:p>
          <a:p>
            <a:r>
              <a:rPr lang="en-US" dirty="0"/>
              <a:t>Start with a Group</a:t>
            </a:r>
          </a:p>
          <a:p>
            <a:pPr lvl="1"/>
            <a:r>
              <a:rPr lang="en-US" dirty="0"/>
              <a:t>Place the condition on the Group instead of the calling TS</a:t>
            </a:r>
          </a:p>
        </p:txBody>
      </p:sp>
    </p:spTree>
    <p:extLst>
      <p:ext uri="{BB962C8B-B14F-4D97-AF65-F5344CB8AC3E}">
        <p14:creationId xmlns:p14="http://schemas.microsoft.com/office/powerpoint/2010/main" val="49694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3">
            <a:extLst>
              <a:ext uri="{FF2B5EF4-FFF2-40B4-BE49-F238E27FC236}">
                <a16:creationId xmlns:a16="http://schemas.microsoft.com/office/drawing/2014/main" id="{12A8E605-A345-F92B-3CF7-0437D4F32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65322" y="350467"/>
            <a:ext cx="7933041" cy="912560"/>
          </a:xfrm>
        </p:spPr>
        <p:txBody>
          <a:bodyPr>
            <a:normAutofit/>
          </a:bodyPr>
          <a:lstStyle/>
          <a:p>
            <a:r>
              <a:rPr lang="en-US" sz="4800" dirty="0"/>
              <a:t>Task Sequence Modules</a:t>
            </a:r>
          </a:p>
        </p:txBody>
      </p:sp>
      <p:sp>
        <p:nvSpPr>
          <p:cNvPr id="11" name="Text Placeholder 4">
            <a:extLst>
              <a:ext uri="{FF2B5EF4-FFF2-40B4-BE49-F238E27FC236}">
                <a16:creationId xmlns:a16="http://schemas.microsoft.com/office/drawing/2014/main" id="{286D55C7-4782-151F-6996-51B0ECE4FC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94104" y="5918680"/>
            <a:ext cx="7933041" cy="667178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567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54686-E403-224A-570D-6AD1962FE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Variables, Variables,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7C443-A519-CA6C-F515-F098DE1D8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Setting Variables</a:t>
            </a:r>
          </a:p>
          <a:p>
            <a:pPr lvl="1"/>
            <a:r>
              <a:rPr lang="en-US" dirty="0"/>
              <a:t>TS Steps</a:t>
            </a:r>
          </a:p>
          <a:p>
            <a:pPr lvl="2"/>
            <a:r>
              <a:rPr lang="en-US" dirty="0"/>
              <a:t>Set Task Sequence Variable</a:t>
            </a:r>
          </a:p>
          <a:p>
            <a:pPr lvl="2"/>
            <a:r>
              <a:rPr lang="en-US" dirty="0"/>
              <a:t>Set Dynamic Variables</a:t>
            </a:r>
          </a:p>
          <a:p>
            <a:pPr lvl="2"/>
            <a:r>
              <a:rPr lang="en-US" dirty="0"/>
              <a:t>Download Package Content</a:t>
            </a:r>
          </a:p>
          <a:p>
            <a:pPr lvl="2"/>
            <a:r>
              <a:rPr lang="en-US" dirty="0"/>
              <a:t>Run PowerShell Script</a:t>
            </a:r>
          </a:p>
          <a:p>
            <a:pPr lvl="1"/>
            <a:r>
              <a:rPr lang="en-US" dirty="0"/>
              <a:t>PowerShell</a:t>
            </a:r>
          </a:p>
          <a:p>
            <a:pPr lvl="1"/>
            <a:r>
              <a:rPr lang="en-US" dirty="0"/>
              <a:t>VBScript 😂</a:t>
            </a:r>
          </a:p>
          <a:p>
            <a:r>
              <a:rPr lang="en-US" dirty="0"/>
              <a:t>Getting (Checking) Variables</a:t>
            </a:r>
          </a:p>
          <a:p>
            <a:pPr lvl="1"/>
            <a:r>
              <a:rPr lang="en-US" dirty="0"/>
              <a:t>Task Sequence Debugger</a:t>
            </a:r>
          </a:p>
          <a:p>
            <a:pPr lvl="1"/>
            <a:r>
              <a:rPr lang="en-US" dirty="0"/>
              <a:t>PowerShell</a:t>
            </a:r>
          </a:p>
          <a:p>
            <a:pPr lvl="1"/>
            <a:r>
              <a:rPr lang="en-US" dirty="0"/>
              <a:t>Logs</a:t>
            </a:r>
          </a:p>
        </p:txBody>
      </p:sp>
    </p:spTree>
    <p:extLst>
      <p:ext uri="{BB962C8B-B14F-4D97-AF65-F5344CB8AC3E}">
        <p14:creationId xmlns:p14="http://schemas.microsoft.com/office/powerpoint/2010/main" val="20357462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B54686-E403-224A-570D-6AD1962FEB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Variables, Variables, Variables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47C443-A519-CA6C-F515-F098DE1D8E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Driver Pack Mapping</a:t>
            </a:r>
          </a:p>
          <a:p>
            <a:r>
              <a:rPr lang="en-US" dirty="0"/>
              <a:t>(Poor Man’s) App-Mapping (more later)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Total space for variables is 8KB</a:t>
            </a:r>
          </a:p>
          <a:p>
            <a:endParaRPr lang="en-US" dirty="0">
              <a:cs typeface="Calibri"/>
            </a:endParaRPr>
          </a:p>
          <a:p>
            <a:r>
              <a:rPr lang="en-US" dirty="0">
                <a:ea typeface="+mn-lt"/>
                <a:cs typeface="+mn-lt"/>
                <a:hlinkClick r:id="rId2"/>
              </a:rPr>
              <a:t>https://learn.microsoft.com/en-us/mem/configmgr/osd/understand/using-task-sequence-variables</a:t>
            </a:r>
            <a:endParaRPr lang="en-US" dirty="0">
              <a:ea typeface="+mn-lt"/>
              <a:cs typeface="+mn-lt"/>
            </a:endParaRPr>
          </a:p>
          <a:p>
            <a:r>
              <a:rPr lang="en-US" dirty="0">
                <a:ea typeface="+mn-lt"/>
                <a:cs typeface="+mn-lt"/>
                <a:hlinkClick r:id="rId3"/>
              </a:rPr>
              <a:t>https://learn.microsoft.com/en-us/mem/configmgr/osd/understand/task-sequence-variables</a:t>
            </a:r>
            <a:r>
              <a:rPr lang="en-US" dirty="0">
                <a:ea typeface="+mn-lt"/>
                <a:cs typeface="+mn-lt"/>
              </a:rPr>
              <a:t> </a:t>
            </a:r>
            <a:endParaRPr lang="en-US" dirty="0">
              <a:cs typeface="Calibri"/>
            </a:endParaRPr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18742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45791E-273F-62C0-66E4-2F576A12B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"/>
              </a:rPr>
              <a:t>Variables and security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48D4007-8E3C-6439-1170-3BBC2E762D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GB">
                <a:cs typeface="Calibri"/>
              </a:rPr>
              <a:t>Variables requires SYSTEM rights to read</a:t>
            </a:r>
          </a:p>
          <a:p>
            <a:r>
              <a:rPr lang="en-GB">
                <a:cs typeface="Calibri"/>
              </a:rPr>
              <a:t>Admin rights is not enough</a:t>
            </a:r>
          </a:p>
          <a:p>
            <a:r>
              <a:rPr lang="en-GB">
                <a:cs typeface="Calibri"/>
              </a:rPr>
              <a:t>TS runs as SYSTEM, so easy to read from TS itself</a:t>
            </a:r>
          </a:p>
          <a:p>
            <a:pPr lvl="1"/>
            <a:r>
              <a:rPr lang="en-GB">
                <a:cs typeface="Calibri"/>
              </a:rPr>
              <a:t>Harder to read outside of process</a:t>
            </a:r>
          </a:p>
          <a:p>
            <a:r>
              <a:rPr lang="en-GB">
                <a:cs typeface="Calibri"/>
              </a:rPr>
              <a:t>Can be secret</a:t>
            </a:r>
            <a:endParaRPr lang="en-GB" dirty="0">
              <a:cs typeface="Calibri"/>
            </a:endParaRPr>
          </a:p>
          <a:p>
            <a:pPr lvl="1"/>
            <a:r>
              <a:rPr lang="en-GB" dirty="0">
                <a:cs typeface="Calibri"/>
              </a:rPr>
              <a:t>View this as "hidden from the user" rather </a:t>
            </a:r>
            <a:r>
              <a:rPr lang="en-GB">
                <a:cs typeface="Calibri"/>
              </a:rPr>
              <a:t>than</a:t>
            </a:r>
            <a:r>
              <a:rPr lang="en-GB" dirty="0">
                <a:cs typeface="Calibri"/>
              </a:rPr>
              <a:t> protecting state secrets</a:t>
            </a:r>
          </a:p>
          <a:p>
            <a:pPr lvl="1"/>
            <a:endParaRPr lang="en-GB" dirty="0">
              <a:cs typeface="Calibri"/>
            </a:endParaRPr>
          </a:p>
          <a:p>
            <a:r>
              <a:rPr lang="en-GB">
                <a:cs typeface="Calibri"/>
              </a:rPr>
              <a:t>Can be removed from logs</a:t>
            </a:r>
            <a:endParaRPr lang="en-GB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460054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6705D657-A7B1-7A31-A665-BF1219F5E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cs typeface="Calibri"/>
              </a:rPr>
              <a:t>More variables – PowerShell to the rescue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4162A45-B96D-60ED-8C52-BFE6E0BDA85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GB" dirty="0">
                <a:solidFill>
                  <a:srgbClr val="92D050"/>
                </a:solidFill>
                <a:ea typeface="+mn-lt"/>
                <a:cs typeface="+mn-lt"/>
              </a:rPr>
              <a:t># Create an object to access the task sequence environment </a:t>
            </a:r>
            <a:endParaRPr lang="en-GB" dirty="0">
              <a:solidFill>
                <a:srgbClr val="FFFFFF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solidFill>
                  <a:srgbClr val="92D050"/>
                </a:solidFill>
                <a:ea typeface="+mn-lt"/>
                <a:cs typeface="+mn-lt"/>
              </a:rPr>
              <a:t>$</a:t>
            </a:r>
            <a:r>
              <a:rPr lang="en-GB" dirty="0" err="1">
                <a:solidFill>
                  <a:srgbClr val="92D050"/>
                </a:solidFill>
                <a:ea typeface="+mn-lt"/>
                <a:cs typeface="+mn-lt"/>
              </a:rPr>
              <a:t>tsenv</a:t>
            </a:r>
            <a:r>
              <a:rPr lang="en-GB" dirty="0">
                <a:solidFill>
                  <a:srgbClr val="92D050"/>
                </a:solidFill>
                <a:ea typeface="+mn-lt"/>
                <a:cs typeface="+mn-lt"/>
              </a:rPr>
              <a:t> = New-Object -</a:t>
            </a:r>
            <a:r>
              <a:rPr lang="en-GB" dirty="0" err="1">
                <a:solidFill>
                  <a:srgbClr val="92D050"/>
                </a:solidFill>
                <a:ea typeface="+mn-lt"/>
                <a:cs typeface="+mn-lt"/>
              </a:rPr>
              <a:t>ComObject</a:t>
            </a:r>
            <a:r>
              <a:rPr lang="en-GB" dirty="0">
                <a:solidFill>
                  <a:srgbClr val="92D050"/>
                </a:solidFill>
                <a:ea typeface="+mn-lt"/>
                <a:cs typeface="+mn-lt"/>
              </a:rPr>
              <a:t> </a:t>
            </a:r>
            <a:r>
              <a:rPr lang="en-GB" dirty="0" err="1">
                <a:solidFill>
                  <a:srgbClr val="92D050"/>
                </a:solidFill>
                <a:ea typeface="+mn-lt"/>
                <a:cs typeface="+mn-lt"/>
              </a:rPr>
              <a:t>Microsoft.SMS.TSEnvironment</a:t>
            </a:r>
            <a:r>
              <a:rPr lang="en-GB" dirty="0">
                <a:solidFill>
                  <a:srgbClr val="92D050"/>
                </a:solidFill>
                <a:ea typeface="+mn-lt"/>
                <a:cs typeface="+mn-lt"/>
              </a:rPr>
              <a:t> </a:t>
            </a:r>
            <a:endParaRPr lang="en-GB" dirty="0">
              <a:solidFill>
                <a:srgbClr val="FFFFFF"/>
              </a:solidFill>
              <a:ea typeface="+mn-lt"/>
              <a:cs typeface="+mn-lt"/>
            </a:endParaRPr>
          </a:p>
          <a:p>
            <a:pPr marL="0" indent="0">
              <a:buNone/>
            </a:pPr>
            <a:endParaRPr lang="en-GB" dirty="0">
              <a:solidFill>
                <a:srgbClr val="92D050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solidFill>
                  <a:srgbClr val="92D050"/>
                </a:solidFill>
                <a:ea typeface="+mn-lt"/>
                <a:cs typeface="+mn-lt"/>
              </a:rPr>
              <a:t># Query the environment to get an existing variable # Set a variable for the task sequence log path $</a:t>
            </a:r>
            <a:r>
              <a:rPr lang="en-GB" dirty="0" err="1">
                <a:solidFill>
                  <a:srgbClr val="92D050"/>
                </a:solidFill>
                <a:ea typeface="+mn-lt"/>
                <a:cs typeface="+mn-lt"/>
              </a:rPr>
              <a:t>LogPath</a:t>
            </a:r>
            <a:r>
              <a:rPr lang="en-GB" dirty="0">
                <a:solidFill>
                  <a:srgbClr val="92D050"/>
                </a:solidFill>
                <a:ea typeface="+mn-lt"/>
                <a:cs typeface="+mn-lt"/>
              </a:rPr>
              <a:t> = $</a:t>
            </a:r>
            <a:r>
              <a:rPr lang="en-GB" dirty="0" err="1">
                <a:solidFill>
                  <a:srgbClr val="92D050"/>
                </a:solidFill>
                <a:ea typeface="+mn-lt"/>
                <a:cs typeface="+mn-lt"/>
              </a:rPr>
              <a:t>tsenv.Value</a:t>
            </a:r>
            <a:r>
              <a:rPr lang="en-GB" dirty="0">
                <a:solidFill>
                  <a:srgbClr val="92D050"/>
                </a:solidFill>
                <a:ea typeface="+mn-lt"/>
                <a:cs typeface="+mn-lt"/>
              </a:rPr>
              <a:t>("_</a:t>
            </a:r>
            <a:r>
              <a:rPr lang="en-GB" dirty="0" err="1">
                <a:solidFill>
                  <a:srgbClr val="92D050"/>
                </a:solidFill>
                <a:ea typeface="+mn-lt"/>
                <a:cs typeface="+mn-lt"/>
              </a:rPr>
              <a:t>SMSTSLogPath</a:t>
            </a:r>
            <a:r>
              <a:rPr lang="en-GB" dirty="0">
                <a:solidFill>
                  <a:srgbClr val="92D050"/>
                </a:solidFill>
                <a:ea typeface="+mn-lt"/>
                <a:cs typeface="+mn-lt"/>
              </a:rPr>
              <a:t>")</a:t>
            </a:r>
            <a:endParaRPr lang="en-GB" dirty="0">
              <a:cs typeface="Calibri"/>
            </a:endParaRPr>
          </a:p>
          <a:p>
            <a:pPr marL="0" indent="0">
              <a:buNone/>
            </a:pPr>
            <a:endParaRPr lang="en-GB" dirty="0">
              <a:solidFill>
                <a:srgbClr val="92D050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solidFill>
                  <a:srgbClr val="92D050"/>
                </a:solidFill>
                <a:ea typeface="+mn-lt"/>
                <a:cs typeface="+mn-lt"/>
              </a:rPr>
              <a:t># Set a custom variable "</a:t>
            </a:r>
            <a:r>
              <a:rPr lang="en-GB" dirty="0" err="1">
                <a:solidFill>
                  <a:srgbClr val="92D050"/>
                </a:solidFill>
                <a:ea typeface="+mn-lt"/>
                <a:cs typeface="+mn-lt"/>
              </a:rPr>
              <a:t>startTime</a:t>
            </a:r>
            <a:r>
              <a:rPr lang="en-GB" dirty="0">
                <a:solidFill>
                  <a:srgbClr val="92D050"/>
                </a:solidFill>
                <a:ea typeface="+mn-lt"/>
                <a:cs typeface="+mn-lt"/>
              </a:rPr>
              <a:t>" to the current time </a:t>
            </a:r>
            <a:endParaRPr lang="en-GB" dirty="0">
              <a:solidFill>
                <a:srgbClr val="FFFFFF"/>
              </a:solidFill>
              <a:ea typeface="+mn-lt"/>
              <a:cs typeface="+mn-lt"/>
            </a:endParaRPr>
          </a:p>
          <a:p>
            <a:pPr marL="0" indent="0">
              <a:buNone/>
            </a:pPr>
            <a:r>
              <a:rPr lang="en-GB" dirty="0">
                <a:solidFill>
                  <a:srgbClr val="92D050"/>
                </a:solidFill>
                <a:ea typeface="+mn-lt"/>
                <a:cs typeface="+mn-lt"/>
              </a:rPr>
              <a:t>$</a:t>
            </a:r>
            <a:r>
              <a:rPr lang="en-GB" dirty="0" err="1">
                <a:solidFill>
                  <a:srgbClr val="92D050"/>
                </a:solidFill>
                <a:ea typeface="+mn-lt"/>
                <a:cs typeface="+mn-lt"/>
              </a:rPr>
              <a:t>tsenv.Value</a:t>
            </a:r>
            <a:r>
              <a:rPr lang="en-GB" dirty="0">
                <a:solidFill>
                  <a:srgbClr val="92D050"/>
                </a:solidFill>
                <a:ea typeface="+mn-lt"/>
                <a:cs typeface="+mn-lt"/>
              </a:rPr>
              <a:t>("</a:t>
            </a:r>
            <a:r>
              <a:rPr lang="en-GB" dirty="0" err="1">
                <a:solidFill>
                  <a:srgbClr val="92D050"/>
                </a:solidFill>
                <a:ea typeface="+mn-lt"/>
                <a:cs typeface="+mn-lt"/>
              </a:rPr>
              <a:t>startTime</a:t>
            </a:r>
            <a:r>
              <a:rPr lang="en-GB" dirty="0">
                <a:solidFill>
                  <a:srgbClr val="92D050"/>
                </a:solidFill>
                <a:ea typeface="+mn-lt"/>
                <a:cs typeface="+mn-lt"/>
              </a:rPr>
              <a:t>") = (Get-Date -Format </a:t>
            </a:r>
            <a:r>
              <a:rPr lang="en-GB" dirty="0" err="1">
                <a:solidFill>
                  <a:srgbClr val="92D050"/>
                </a:solidFill>
                <a:ea typeface="+mn-lt"/>
                <a:cs typeface="+mn-lt"/>
              </a:rPr>
              <a:t>HH:mm:ss</a:t>
            </a:r>
            <a:r>
              <a:rPr lang="en-GB" dirty="0">
                <a:solidFill>
                  <a:srgbClr val="92D050"/>
                </a:solidFill>
                <a:ea typeface="+mn-lt"/>
                <a:cs typeface="+mn-lt"/>
              </a:rPr>
              <a:t>) + ".000+000"</a:t>
            </a:r>
            <a:endParaRPr lang="en-GB" dirty="0">
              <a:cs typeface="Calibri"/>
            </a:endParaRPr>
          </a:p>
          <a:p>
            <a:pPr marL="0" indent="0">
              <a:buNone/>
            </a:pPr>
            <a:endParaRPr lang="en-GB" dirty="0">
              <a:solidFill>
                <a:srgbClr val="92D050"/>
              </a:solidFill>
              <a:ea typeface="+mn-lt"/>
              <a:cs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35796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MMS">
      <a:dk1>
        <a:sysClr val="windowText" lastClr="000000"/>
      </a:dk1>
      <a:lt1>
        <a:sysClr val="window" lastClr="FFFFFF"/>
      </a:lt1>
      <a:dk2>
        <a:srgbClr val="394385"/>
      </a:dk2>
      <a:lt2>
        <a:srgbClr val="E7E6E6"/>
      </a:lt2>
      <a:accent1>
        <a:srgbClr val="FF0000"/>
      </a:accent1>
      <a:accent2>
        <a:srgbClr val="036485"/>
      </a:accent2>
      <a:accent3>
        <a:srgbClr val="070385"/>
      </a:accent3>
      <a:accent4>
        <a:srgbClr val="710385"/>
      </a:accent4>
      <a:accent5>
        <a:srgbClr val="850310"/>
      </a:accent5>
      <a:accent6>
        <a:srgbClr val="69800A"/>
      </a:accent6>
      <a:hlink>
        <a:srgbClr val="A38637"/>
      </a:hlink>
      <a:folHlink>
        <a:srgbClr val="A38637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28D53C12-7287-433D-BCED-4AFAE7BFC991}" vid="{15EB0590-B11D-4595-A9B7-205FD9E4DF44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958F557EE605D4A9DD4C62085850460" ma:contentTypeVersion="3" ma:contentTypeDescription="Create a new document." ma:contentTypeScope="" ma:versionID="4c8e7e34b31dd5a3b43d016b4187693d">
  <xsd:schema xmlns:xsd="http://www.w3.org/2001/XMLSchema" xmlns:xs="http://www.w3.org/2001/XMLSchema" xmlns:p="http://schemas.microsoft.com/office/2006/metadata/properties" xmlns:ns2="25315e62-0caf-4b71-ac4b-01815f1b9e4d" targetNamespace="http://schemas.microsoft.com/office/2006/metadata/properties" ma:root="true" ma:fieldsID="e17a7b7942822b79b77acd4a19055d0d" ns2:_="">
    <xsd:import namespace="25315e62-0caf-4b71-ac4b-01815f1b9e4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5315e62-0caf-4b71-ac4b-01815f1b9e4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0A05EEA-B975-486B-93DA-74A5C6D6B3D7}">
  <ds:schemaRefs>
    <ds:schemaRef ds:uri="25315e62-0caf-4b71-ac4b-01815f1b9e4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9E7AE15A-2E2A-4215-A808-B503499746C9}">
  <ds:schemaRefs>
    <ds:schemaRef ds:uri="25315e62-0caf-4b71-ac4b-01815f1b9e4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FBB99CDF-4DD1-4BCA-94A9-937C9978E90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MMS2023atMOA</Template>
  <TotalTime>834</TotalTime>
  <Words>529</Words>
  <Application>Microsoft Office PowerPoint</Application>
  <PresentationFormat>Widescreen</PresentationFormat>
  <Paragraphs>86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Office Theme</vt:lpstr>
      <vt:lpstr>TCSMUG – OSD Day 2023</vt:lpstr>
      <vt:lpstr>Agenda</vt:lpstr>
      <vt:lpstr>!!!WARNING!!!</vt:lpstr>
      <vt:lpstr>Task Sequence Modules</vt:lpstr>
      <vt:lpstr>Task Sequence Modules</vt:lpstr>
      <vt:lpstr>Variables, Variables, Variables</vt:lpstr>
      <vt:lpstr>Variables, Variables, Variables</vt:lpstr>
      <vt:lpstr>Variables and security</vt:lpstr>
      <vt:lpstr>More variables – PowerShell to the rescue</vt:lpstr>
      <vt:lpstr>Variables, Variables, Variables</vt:lpstr>
      <vt:lpstr>App/Package Mapping</vt:lpstr>
      <vt:lpstr>App/Package Mapping</vt:lpstr>
      <vt:lpstr>Provision TS</vt:lpstr>
      <vt:lpstr>Provision TS - Non-OS deployment task sequence</vt:lpstr>
      <vt:lpstr>Hacking Provision TS</vt:lpstr>
      <vt:lpstr>BitLocker + OSD &amp; Provision TS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And now</dc:title>
  <dc:creator>Mike Terrill</dc:creator>
  <cp:lastModifiedBy>Mike Terrill</cp:lastModifiedBy>
  <cp:revision>103</cp:revision>
  <dcterms:created xsi:type="dcterms:W3CDTF">2023-04-02T19:18:15Z</dcterms:created>
  <dcterms:modified xsi:type="dcterms:W3CDTF">2023-07-30T20:14:58Z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0x0101005958F557EE605D4A9DD4C62085850460</vt:lpwstr>
  </property>
</Properties>
</file>